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7" r:id="rId2"/>
    <p:sldId id="286" r:id="rId3"/>
    <p:sldId id="287" r:id="rId4"/>
    <p:sldId id="284" r:id="rId5"/>
    <p:sldId id="289" r:id="rId6"/>
    <p:sldId id="290" r:id="rId7"/>
    <p:sldId id="288" r:id="rId8"/>
    <p:sldId id="283" r:id="rId9"/>
    <p:sldId id="292" r:id="rId10"/>
    <p:sldId id="295" r:id="rId11"/>
    <p:sldId id="300" r:id="rId12"/>
  </p:sldIdLst>
  <p:sldSz cx="9144000" cy="6858000" type="screen4x3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C7E4A5-F93A-4730-B13D-29941406BC82}" type="doc">
      <dgm:prSet loTypeId="urn:microsoft.com/office/officeart/2005/8/layout/venn1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DC193BE-32A1-4C82-99BF-7C3E6CB630B0}">
      <dgm:prSet phldrT="[Текст]" custT="1"/>
      <dgm:spPr/>
      <dgm:t>
        <a:bodyPr/>
        <a:lstStyle/>
        <a:p>
          <a:pPr rtl="0"/>
          <a:r>
            <a: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Соответствие требованиям  «Закона об образовании» и «Закона о</a:t>
          </a:r>
          <a:r>
            <a: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rPr>
            <a:t>б организации предоставлении государственных и муниципальных услуг</a:t>
          </a:r>
          <a:r>
            <a: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»</a:t>
          </a:r>
          <a:endParaRPr lang="ru-RU" sz="1500" dirty="0"/>
        </a:p>
      </dgm:t>
    </dgm:pt>
    <dgm:pt modelId="{D08CBB97-DE5C-4C15-8145-FE00EC4E1727}" type="parTrans" cxnId="{FC135178-6839-4756-936F-6CBE0B9E962F}">
      <dgm:prSet/>
      <dgm:spPr/>
      <dgm:t>
        <a:bodyPr/>
        <a:lstStyle/>
        <a:p>
          <a:endParaRPr lang="ru-RU" sz="1500"/>
        </a:p>
      </dgm:t>
    </dgm:pt>
    <dgm:pt modelId="{8F660A13-B298-4915-AB4D-F0A929C778A7}" type="sibTrans" cxnId="{FC135178-6839-4756-936F-6CBE0B9E962F}">
      <dgm:prSet/>
      <dgm:spPr/>
      <dgm:t>
        <a:bodyPr/>
        <a:lstStyle/>
        <a:p>
          <a:endParaRPr lang="ru-RU" sz="1500"/>
        </a:p>
      </dgm:t>
    </dgm:pt>
    <dgm:pt modelId="{38A1550F-3A86-4C66-9981-ECB81DD09FA7}">
      <dgm:prSet phldrT="[Текст]" custT="1"/>
      <dgm:spPr/>
      <dgm:t>
        <a:bodyPr/>
        <a:lstStyle/>
        <a:p>
          <a:pPr rtl="0"/>
          <a:r>
            <a: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Возможность информирования огромной  аудитории о преимуществах вашей школы</a:t>
          </a:r>
          <a:endParaRPr lang="ru-RU" sz="1500" dirty="0"/>
        </a:p>
      </dgm:t>
    </dgm:pt>
    <dgm:pt modelId="{2B21C85C-F3FE-4D56-B61D-5F3DB6407E16}" type="parTrans" cxnId="{FE5FB5D6-CF75-4E7B-B296-594CEB86E03B}">
      <dgm:prSet/>
      <dgm:spPr/>
      <dgm:t>
        <a:bodyPr/>
        <a:lstStyle/>
        <a:p>
          <a:endParaRPr lang="ru-RU" sz="1500"/>
        </a:p>
      </dgm:t>
    </dgm:pt>
    <dgm:pt modelId="{ABD8A237-0AB5-4989-A158-EBA8982A62E5}" type="sibTrans" cxnId="{FE5FB5D6-CF75-4E7B-B296-594CEB86E03B}">
      <dgm:prSet/>
      <dgm:spPr/>
      <dgm:t>
        <a:bodyPr/>
        <a:lstStyle/>
        <a:p>
          <a:endParaRPr lang="ru-RU" sz="1500"/>
        </a:p>
      </dgm:t>
    </dgm:pt>
    <dgm:pt modelId="{79DA144B-2F4C-4845-BD58-5DDEE3568F5D}">
      <dgm:prSet phldrT="[Текст]" custT="1"/>
      <dgm:spPr/>
      <dgm:t>
        <a:bodyPr/>
        <a:lstStyle/>
        <a:p>
          <a:r>
            <a: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Дополнительная возможность привлечения новых учеников и педагогов</a:t>
          </a:r>
          <a:endParaRPr lang="ru-RU" sz="1500" dirty="0"/>
        </a:p>
      </dgm:t>
    </dgm:pt>
    <dgm:pt modelId="{1EF80737-51AB-4C54-B90E-8EC0255F81AC}" type="parTrans" cxnId="{1437BD37-BD33-4626-B650-E609CDFB3086}">
      <dgm:prSet/>
      <dgm:spPr/>
      <dgm:t>
        <a:bodyPr/>
        <a:lstStyle/>
        <a:p>
          <a:endParaRPr lang="ru-RU" sz="1500"/>
        </a:p>
      </dgm:t>
    </dgm:pt>
    <dgm:pt modelId="{167B5FF3-08A8-47FC-A1C4-CBC4E229197B}" type="sibTrans" cxnId="{1437BD37-BD33-4626-B650-E609CDFB3086}">
      <dgm:prSet/>
      <dgm:spPr/>
      <dgm:t>
        <a:bodyPr/>
        <a:lstStyle/>
        <a:p>
          <a:endParaRPr lang="ru-RU" sz="1500"/>
        </a:p>
      </dgm:t>
    </dgm:pt>
    <dgm:pt modelId="{6ADD58D1-E23C-4BE7-B530-EAE884C07DC5}">
      <dgm:prSet custT="1"/>
      <dgm:spPr/>
      <dgm:t>
        <a:bodyPr/>
        <a:lstStyle/>
        <a:p>
          <a:pPr rtl="0"/>
          <a:r>
            <a: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Гарантия своевременного доступа учеников и родителей к школьной информации</a:t>
          </a:r>
          <a:endParaRPr lang="ru-RU" sz="1500" dirty="0"/>
        </a:p>
      </dgm:t>
    </dgm:pt>
    <dgm:pt modelId="{6B589570-D714-4BB2-9578-BC2ECEBA19D9}" type="parTrans" cxnId="{B6A8382D-CE4F-4D82-867E-CFDC558BD9DB}">
      <dgm:prSet/>
      <dgm:spPr/>
      <dgm:t>
        <a:bodyPr/>
        <a:lstStyle/>
        <a:p>
          <a:endParaRPr lang="ru-RU" sz="1500"/>
        </a:p>
      </dgm:t>
    </dgm:pt>
    <dgm:pt modelId="{5EBF7E4B-A4D6-4662-8FD3-6E06E0578165}" type="sibTrans" cxnId="{B6A8382D-CE4F-4D82-867E-CFDC558BD9DB}">
      <dgm:prSet/>
      <dgm:spPr/>
      <dgm:t>
        <a:bodyPr/>
        <a:lstStyle/>
        <a:p>
          <a:endParaRPr lang="ru-RU" sz="1500"/>
        </a:p>
      </dgm:t>
    </dgm:pt>
    <dgm:pt modelId="{92C63CFE-60C4-4A21-82D8-D5A14AD081E3}">
      <dgm:prSet custT="1"/>
      <dgm:spPr/>
      <dgm:t>
        <a:bodyPr/>
        <a:lstStyle/>
        <a:p>
          <a:pPr rtl="0"/>
          <a:r>
            <a: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Подтверждение прогрессивности школы, новаторства и</a:t>
          </a:r>
          <a:r>
            <a: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 </a:t>
          </a:r>
          <a:r>
            <a: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 профессионализма ее администрации и педагогического коллектива </a:t>
          </a:r>
          <a:endParaRPr lang="ru-RU" sz="1500" dirty="0"/>
        </a:p>
      </dgm:t>
    </dgm:pt>
    <dgm:pt modelId="{A216BC2C-8309-4B8F-9749-2B5FDFA5AC6D}" type="parTrans" cxnId="{6A03C2C3-5733-4EAD-B61E-94CB9CC06E8F}">
      <dgm:prSet/>
      <dgm:spPr/>
      <dgm:t>
        <a:bodyPr/>
        <a:lstStyle/>
        <a:p>
          <a:endParaRPr lang="ru-RU" sz="1500"/>
        </a:p>
      </dgm:t>
    </dgm:pt>
    <dgm:pt modelId="{E89993AE-6B57-48F7-84D6-0C8F7DA11092}" type="sibTrans" cxnId="{6A03C2C3-5733-4EAD-B61E-94CB9CC06E8F}">
      <dgm:prSet/>
      <dgm:spPr/>
      <dgm:t>
        <a:bodyPr/>
        <a:lstStyle/>
        <a:p>
          <a:endParaRPr lang="ru-RU" sz="1500"/>
        </a:p>
      </dgm:t>
    </dgm:pt>
    <dgm:pt modelId="{8F4D9561-F31A-4042-8786-9A244184FD81}">
      <dgm:prSet custT="1"/>
      <dgm:spPr/>
      <dgm:t>
        <a:bodyPr/>
        <a:lstStyle/>
        <a:p>
          <a:pPr rtl="0"/>
          <a:r>
            <a: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Современный инструмент коммуникации между педагогами, учащимися и родителями</a:t>
          </a:r>
          <a:endParaRPr lang="ru-RU" sz="1500" dirty="0"/>
        </a:p>
      </dgm:t>
    </dgm:pt>
    <dgm:pt modelId="{1D045EAD-46D6-479C-817D-67F5A5974027}" type="parTrans" cxnId="{A7B26341-2956-4A3F-9834-144284523459}">
      <dgm:prSet/>
      <dgm:spPr/>
      <dgm:t>
        <a:bodyPr/>
        <a:lstStyle/>
        <a:p>
          <a:endParaRPr lang="ru-RU" sz="1500"/>
        </a:p>
      </dgm:t>
    </dgm:pt>
    <dgm:pt modelId="{E0F487DB-8CD5-42C4-8D5E-E31A92894FF2}" type="sibTrans" cxnId="{A7B26341-2956-4A3F-9834-144284523459}">
      <dgm:prSet/>
      <dgm:spPr/>
      <dgm:t>
        <a:bodyPr/>
        <a:lstStyle/>
        <a:p>
          <a:endParaRPr lang="ru-RU" sz="1500"/>
        </a:p>
      </dgm:t>
    </dgm:pt>
    <dgm:pt modelId="{A9DBBA4F-663A-432A-B4BD-231FE88FB26E}" type="pres">
      <dgm:prSet presAssocID="{62C7E4A5-F93A-4730-B13D-29941406BC8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2A50D7-BC2F-46F4-B6AA-856DDFE82A7F}" type="pres">
      <dgm:prSet presAssocID="{7DC193BE-32A1-4C82-99BF-7C3E6CB630B0}" presName="circ1" presStyleLbl="vennNode1" presStyleIdx="0" presStyleCnt="6"/>
      <dgm:spPr/>
      <dgm:t>
        <a:bodyPr/>
        <a:lstStyle/>
        <a:p>
          <a:endParaRPr lang="ru-RU"/>
        </a:p>
      </dgm:t>
    </dgm:pt>
    <dgm:pt modelId="{0238849E-B3F9-4697-93F5-D4B87EC73C69}" type="pres">
      <dgm:prSet presAssocID="{7DC193BE-32A1-4C82-99BF-7C3E6CB630B0}" presName="circ1Tx" presStyleLbl="revTx" presStyleIdx="0" presStyleCnt="0" custScaleX="1405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CFCE7-CAED-4932-B7D0-E21A9C1E9CB3}" type="pres">
      <dgm:prSet presAssocID="{38A1550F-3A86-4C66-9981-ECB81DD09FA7}" presName="circ2" presStyleLbl="vennNode1" presStyleIdx="1" presStyleCnt="6" custLinFactNeighborX="1779" custLinFactNeighborY="-3315"/>
      <dgm:spPr/>
      <dgm:t>
        <a:bodyPr/>
        <a:lstStyle/>
        <a:p>
          <a:endParaRPr lang="ru-RU"/>
        </a:p>
      </dgm:t>
    </dgm:pt>
    <dgm:pt modelId="{3FE10EE0-EFF0-4191-8269-B1F7CD0C5AD7}" type="pres">
      <dgm:prSet presAssocID="{38A1550F-3A86-4C66-9981-ECB81DD09FA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1BF9D-9ADD-4A44-8F50-A20CC6CCA241}" type="pres">
      <dgm:prSet presAssocID="{79DA144B-2F4C-4845-BD58-5DDEE3568F5D}" presName="circ3" presStyleLbl="vennNode1" presStyleIdx="2" presStyleCnt="6"/>
      <dgm:spPr/>
      <dgm:t>
        <a:bodyPr/>
        <a:lstStyle/>
        <a:p>
          <a:endParaRPr lang="ru-RU"/>
        </a:p>
      </dgm:t>
    </dgm:pt>
    <dgm:pt modelId="{6DFF824C-33C6-4A93-A6B0-AD50D0ACFDE7}" type="pres">
      <dgm:prSet presAssocID="{79DA144B-2F4C-4845-BD58-5DDEE3568F5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019AA-622E-4A61-867B-0646494EFB03}" type="pres">
      <dgm:prSet presAssocID="{6ADD58D1-E23C-4BE7-B530-EAE884C07DC5}" presName="circ4" presStyleLbl="vennNode1" presStyleIdx="3" presStyleCnt="6"/>
      <dgm:spPr/>
      <dgm:t>
        <a:bodyPr/>
        <a:lstStyle/>
        <a:p>
          <a:endParaRPr lang="ru-RU"/>
        </a:p>
      </dgm:t>
    </dgm:pt>
    <dgm:pt modelId="{AC5AB7B5-E4BD-4312-80B9-A4D2E66D2D0A}" type="pres">
      <dgm:prSet presAssocID="{6ADD58D1-E23C-4BE7-B530-EAE884C07DC5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C129F-8531-4F66-9963-382EB88CC7F5}" type="pres">
      <dgm:prSet presAssocID="{92C63CFE-60C4-4A21-82D8-D5A14AD081E3}" presName="circ5" presStyleLbl="vennNode1" presStyleIdx="4" presStyleCnt="6"/>
      <dgm:spPr/>
    </dgm:pt>
    <dgm:pt modelId="{1E6B5238-172D-4C0A-A4C8-98DF60C6810C}" type="pres">
      <dgm:prSet presAssocID="{92C63CFE-60C4-4A21-82D8-D5A14AD081E3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3FDEF-DC7E-42C0-8282-78818D3D0158}" type="pres">
      <dgm:prSet presAssocID="{8F4D9561-F31A-4042-8786-9A244184FD81}" presName="circ6" presStyleLbl="vennNode1" presStyleIdx="5" presStyleCnt="6"/>
      <dgm:spPr/>
    </dgm:pt>
    <dgm:pt modelId="{930A0AFB-F2E2-4C0F-8382-C161DE5E5C68}" type="pres">
      <dgm:prSet presAssocID="{8F4D9561-F31A-4042-8786-9A244184FD81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1DE0B4-6BC2-4A9E-A642-967F17A6350C}" type="presOf" srcId="{7DC193BE-32A1-4C82-99BF-7C3E6CB630B0}" destId="{0238849E-B3F9-4697-93F5-D4B87EC73C69}" srcOrd="0" destOrd="0" presId="urn:microsoft.com/office/officeart/2005/8/layout/venn1"/>
    <dgm:cxn modelId="{004A1523-08C5-4A75-B020-61D0BCB5B5B4}" type="presOf" srcId="{79DA144B-2F4C-4845-BD58-5DDEE3568F5D}" destId="{6DFF824C-33C6-4A93-A6B0-AD50D0ACFDE7}" srcOrd="0" destOrd="0" presId="urn:microsoft.com/office/officeart/2005/8/layout/venn1"/>
    <dgm:cxn modelId="{6A03C2C3-5733-4EAD-B61E-94CB9CC06E8F}" srcId="{62C7E4A5-F93A-4730-B13D-29941406BC82}" destId="{92C63CFE-60C4-4A21-82D8-D5A14AD081E3}" srcOrd="4" destOrd="0" parTransId="{A216BC2C-8309-4B8F-9749-2B5FDFA5AC6D}" sibTransId="{E89993AE-6B57-48F7-84D6-0C8F7DA11092}"/>
    <dgm:cxn modelId="{FC135178-6839-4756-936F-6CBE0B9E962F}" srcId="{62C7E4A5-F93A-4730-B13D-29941406BC82}" destId="{7DC193BE-32A1-4C82-99BF-7C3E6CB630B0}" srcOrd="0" destOrd="0" parTransId="{D08CBB97-DE5C-4C15-8145-FE00EC4E1727}" sibTransId="{8F660A13-B298-4915-AB4D-F0A929C778A7}"/>
    <dgm:cxn modelId="{A7B26341-2956-4A3F-9834-144284523459}" srcId="{62C7E4A5-F93A-4730-B13D-29941406BC82}" destId="{8F4D9561-F31A-4042-8786-9A244184FD81}" srcOrd="5" destOrd="0" parTransId="{1D045EAD-46D6-479C-817D-67F5A5974027}" sibTransId="{E0F487DB-8CD5-42C4-8D5E-E31A92894FF2}"/>
    <dgm:cxn modelId="{A21E703B-D8EE-496B-821E-1CADEED7C565}" type="presOf" srcId="{8F4D9561-F31A-4042-8786-9A244184FD81}" destId="{930A0AFB-F2E2-4C0F-8382-C161DE5E5C68}" srcOrd="0" destOrd="0" presId="urn:microsoft.com/office/officeart/2005/8/layout/venn1"/>
    <dgm:cxn modelId="{2F6EC4B2-357E-448F-BE9F-ABE93EA63512}" type="presOf" srcId="{92C63CFE-60C4-4A21-82D8-D5A14AD081E3}" destId="{1E6B5238-172D-4C0A-A4C8-98DF60C6810C}" srcOrd="0" destOrd="0" presId="urn:microsoft.com/office/officeart/2005/8/layout/venn1"/>
    <dgm:cxn modelId="{B6A8382D-CE4F-4D82-867E-CFDC558BD9DB}" srcId="{62C7E4A5-F93A-4730-B13D-29941406BC82}" destId="{6ADD58D1-E23C-4BE7-B530-EAE884C07DC5}" srcOrd="3" destOrd="0" parTransId="{6B589570-D714-4BB2-9578-BC2ECEBA19D9}" sibTransId="{5EBF7E4B-A4D6-4662-8FD3-6E06E0578165}"/>
    <dgm:cxn modelId="{885A25DC-B79E-40FC-9033-C8477D71998C}" type="presOf" srcId="{6ADD58D1-E23C-4BE7-B530-EAE884C07DC5}" destId="{AC5AB7B5-E4BD-4312-80B9-A4D2E66D2D0A}" srcOrd="0" destOrd="0" presId="urn:microsoft.com/office/officeart/2005/8/layout/venn1"/>
    <dgm:cxn modelId="{FE5FB5D6-CF75-4E7B-B296-594CEB86E03B}" srcId="{62C7E4A5-F93A-4730-B13D-29941406BC82}" destId="{38A1550F-3A86-4C66-9981-ECB81DD09FA7}" srcOrd="1" destOrd="0" parTransId="{2B21C85C-F3FE-4D56-B61D-5F3DB6407E16}" sibTransId="{ABD8A237-0AB5-4989-A158-EBA8982A62E5}"/>
    <dgm:cxn modelId="{948C0B7F-E8E2-4DDE-B7D6-4CB276678F93}" type="presOf" srcId="{38A1550F-3A86-4C66-9981-ECB81DD09FA7}" destId="{3FE10EE0-EFF0-4191-8269-B1F7CD0C5AD7}" srcOrd="0" destOrd="0" presId="urn:microsoft.com/office/officeart/2005/8/layout/venn1"/>
    <dgm:cxn modelId="{E0B53CB8-0B3F-4F4C-B72A-F8EADBF4FECA}" type="presOf" srcId="{62C7E4A5-F93A-4730-B13D-29941406BC82}" destId="{A9DBBA4F-663A-432A-B4BD-231FE88FB26E}" srcOrd="0" destOrd="0" presId="urn:microsoft.com/office/officeart/2005/8/layout/venn1"/>
    <dgm:cxn modelId="{1437BD37-BD33-4626-B650-E609CDFB3086}" srcId="{62C7E4A5-F93A-4730-B13D-29941406BC82}" destId="{79DA144B-2F4C-4845-BD58-5DDEE3568F5D}" srcOrd="2" destOrd="0" parTransId="{1EF80737-51AB-4C54-B90E-8EC0255F81AC}" sibTransId="{167B5FF3-08A8-47FC-A1C4-CBC4E229197B}"/>
    <dgm:cxn modelId="{637326EB-F5FF-4074-BEC6-BA2C4FDC9153}" type="presParOf" srcId="{A9DBBA4F-663A-432A-B4BD-231FE88FB26E}" destId="{D22A50D7-BC2F-46F4-B6AA-856DDFE82A7F}" srcOrd="0" destOrd="0" presId="urn:microsoft.com/office/officeart/2005/8/layout/venn1"/>
    <dgm:cxn modelId="{83EE505B-746A-4CA2-A6D9-C27795C387DA}" type="presParOf" srcId="{A9DBBA4F-663A-432A-B4BD-231FE88FB26E}" destId="{0238849E-B3F9-4697-93F5-D4B87EC73C69}" srcOrd="1" destOrd="0" presId="urn:microsoft.com/office/officeart/2005/8/layout/venn1"/>
    <dgm:cxn modelId="{95045D30-4F8C-4561-B905-4EB308B85853}" type="presParOf" srcId="{A9DBBA4F-663A-432A-B4BD-231FE88FB26E}" destId="{DC2CFCE7-CAED-4932-B7D0-E21A9C1E9CB3}" srcOrd="2" destOrd="0" presId="urn:microsoft.com/office/officeart/2005/8/layout/venn1"/>
    <dgm:cxn modelId="{60B206B3-CD98-4E40-AC5B-453414868B43}" type="presParOf" srcId="{A9DBBA4F-663A-432A-B4BD-231FE88FB26E}" destId="{3FE10EE0-EFF0-4191-8269-B1F7CD0C5AD7}" srcOrd="3" destOrd="0" presId="urn:microsoft.com/office/officeart/2005/8/layout/venn1"/>
    <dgm:cxn modelId="{008378C4-3EE0-428F-86B1-6B34B453DF82}" type="presParOf" srcId="{A9DBBA4F-663A-432A-B4BD-231FE88FB26E}" destId="{8A01BF9D-9ADD-4A44-8F50-A20CC6CCA241}" srcOrd="4" destOrd="0" presId="urn:microsoft.com/office/officeart/2005/8/layout/venn1"/>
    <dgm:cxn modelId="{FCE1C72B-6298-4F42-AB05-500487FC59F3}" type="presParOf" srcId="{A9DBBA4F-663A-432A-B4BD-231FE88FB26E}" destId="{6DFF824C-33C6-4A93-A6B0-AD50D0ACFDE7}" srcOrd="5" destOrd="0" presId="urn:microsoft.com/office/officeart/2005/8/layout/venn1"/>
    <dgm:cxn modelId="{72052403-D1C5-49C8-91E0-62A00B54E8CF}" type="presParOf" srcId="{A9DBBA4F-663A-432A-B4BD-231FE88FB26E}" destId="{75A019AA-622E-4A61-867B-0646494EFB03}" srcOrd="6" destOrd="0" presId="urn:microsoft.com/office/officeart/2005/8/layout/venn1"/>
    <dgm:cxn modelId="{124D6C03-6BB4-4EF8-ADFC-B36B14F6DE0D}" type="presParOf" srcId="{A9DBBA4F-663A-432A-B4BD-231FE88FB26E}" destId="{AC5AB7B5-E4BD-4312-80B9-A4D2E66D2D0A}" srcOrd="7" destOrd="0" presId="urn:microsoft.com/office/officeart/2005/8/layout/venn1"/>
    <dgm:cxn modelId="{C0D49D10-5BAD-428E-9EE0-6EA4E4E587E8}" type="presParOf" srcId="{A9DBBA4F-663A-432A-B4BD-231FE88FB26E}" destId="{B29C129F-8531-4F66-9963-382EB88CC7F5}" srcOrd="8" destOrd="0" presId="urn:microsoft.com/office/officeart/2005/8/layout/venn1"/>
    <dgm:cxn modelId="{4E65BC45-B74F-4068-94F7-A08A0791A1C3}" type="presParOf" srcId="{A9DBBA4F-663A-432A-B4BD-231FE88FB26E}" destId="{1E6B5238-172D-4C0A-A4C8-98DF60C6810C}" srcOrd="9" destOrd="0" presId="urn:microsoft.com/office/officeart/2005/8/layout/venn1"/>
    <dgm:cxn modelId="{DE97160B-FFAA-467B-A953-61F1559004B2}" type="presParOf" srcId="{A9DBBA4F-663A-432A-B4BD-231FE88FB26E}" destId="{95A3FDEF-DC7E-42C0-8282-78818D3D0158}" srcOrd="10" destOrd="0" presId="urn:microsoft.com/office/officeart/2005/8/layout/venn1"/>
    <dgm:cxn modelId="{A560E5F8-C324-4B7B-A552-4DC661AB39D1}" type="presParOf" srcId="{A9DBBA4F-663A-432A-B4BD-231FE88FB26E}" destId="{930A0AFB-F2E2-4C0F-8382-C161DE5E5C68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106B34-DA04-4417-91C7-63DE0CDDB6D9}" type="doc">
      <dgm:prSet loTypeId="urn:microsoft.com/office/officeart/2005/8/layout/vList3#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5D3ABAEF-24E4-4284-8A52-089BE922474D}">
      <dgm:prSet phldrT="[Текст]"/>
      <dgm:spPr/>
      <dgm:t>
        <a:bodyPr/>
        <a:lstStyle/>
        <a:p>
          <a:r>
            <a:rPr lang="ru-RU" dirty="0" smtClean="0"/>
            <a:t>Отсутствие специалиста для создания достойного сайта</a:t>
          </a:r>
          <a:endParaRPr lang="ru-RU" dirty="0"/>
        </a:p>
      </dgm:t>
    </dgm:pt>
    <dgm:pt modelId="{35A52E50-F21D-4457-9F94-A3653467E05D}" type="parTrans" cxnId="{CC4EFE03-5F72-4379-86AC-C3FC8D2D1FFD}">
      <dgm:prSet/>
      <dgm:spPr/>
      <dgm:t>
        <a:bodyPr/>
        <a:lstStyle/>
        <a:p>
          <a:endParaRPr lang="ru-RU"/>
        </a:p>
      </dgm:t>
    </dgm:pt>
    <dgm:pt modelId="{71FD8F3D-46DF-47D0-B726-3C605DF6170F}" type="sibTrans" cxnId="{CC4EFE03-5F72-4379-86AC-C3FC8D2D1FFD}">
      <dgm:prSet/>
      <dgm:spPr/>
      <dgm:t>
        <a:bodyPr/>
        <a:lstStyle/>
        <a:p>
          <a:endParaRPr lang="ru-RU"/>
        </a:p>
      </dgm:t>
    </dgm:pt>
    <dgm:pt modelId="{EFBBD04E-D43C-41A6-9934-64105C59FA12}">
      <dgm:prSet phldrT="[Текст]"/>
      <dgm:spPr/>
      <dgm:t>
        <a:bodyPr/>
        <a:lstStyle/>
        <a:p>
          <a:r>
            <a:rPr lang="ru-RU" dirty="0" smtClean="0"/>
            <a:t>Сложный механизм обновления информации на сайте</a:t>
          </a:r>
          <a:endParaRPr lang="ru-RU" dirty="0"/>
        </a:p>
      </dgm:t>
    </dgm:pt>
    <dgm:pt modelId="{BD130E75-2BA7-42B8-A10E-6C54F3000D96}" type="parTrans" cxnId="{BF45F1F3-0C98-4F14-A2A6-B939114665C7}">
      <dgm:prSet/>
      <dgm:spPr/>
      <dgm:t>
        <a:bodyPr/>
        <a:lstStyle/>
        <a:p>
          <a:endParaRPr lang="ru-RU"/>
        </a:p>
      </dgm:t>
    </dgm:pt>
    <dgm:pt modelId="{8D5CBF65-7326-422B-9EAE-D68B6C9AC3AE}" type="sibTrans" cxnId="{BF45F1F3-0C98-4F14-A2A6-B939114665C7}">
      <dgm:prSet/>
      <dgm:spPr/>
      <dgm:t>
        <a:bodyPr/>
        <a:lstStyle/>
        <a:p>
          <a:endParaRPr lang="ru-RU"/>
        </a:p>
      </dgm:t>
    </dgm:pt>
    <dgm:pt modelId="{33414317-77DB-4D75-ACA5-2AA5C558F896}">
      <dgm:prSet phldrT="[Текст]"/>
      <dgm:spPr/>
      <dgm:t>
        <a:bodyPr/>
        <a:lstStyle/>
        <a:p>
          <a:r>
            <a:rPr lang="ru-RU" dirty="0" smtClean="0"/>
            <a:t>Отсутствие возможности изменить структуру и оформление сайта</a:t>
          </a:r>
          <a:endParaRPr lang="ru-RU" dirty="0"/>
        </a:p>
      </dgm:t>
    </dgm:pt>
    <dgm:pt modelId="{39335E92-75FC-49D0-AF53-115583CA41E8}" type="parTrans" cxnId="{C7FA3108-2D6C-4965-8F9B-274343FE2F23}">
      <dgm:prSet/>
      <dgm:spPr/>
      <dgm:t>
        <a:bodyPr/>
        <a:lstStyle/>
        <a:p>
          <a:endParaRPr lang="ru-RU"/>
        </a:p>
      </dgm:t>
    </dgm:pt>
    <dgm:pt modelId="{AD1D7ED0-F6B0-4B9B-8432-1412A0D2E016}" type="sibTrans" cxnId="{C7FA3108-2D6C-4965-8F9B-274343FE2F23}">
      <dgm:prSet/>
      <dgm:spPr/>
      <dgm:t>
        <a:bodyPr/>
        <a:lstStyle/>
        <a:p>
          <a:endParaRPr lang="ru-RU"/>
        </a:p>
      </dgm:t>
    </dgm:pt>
    <dgm:pt modelId="{4E1080E9-1799-47F8-8117-7FFDB59D77D6}">
      <dgm:prSet/>
      <dgm:spPr/>
      <dgm:t>
        <a:bodyPr/>
        <a:lstStyle/>
        <a:p>
          <a:r>
            <a:rPr lang="ru-RU" dirty="0" smtClean="0"/>
            <a:t>Невозможность подключить  электронный дневник и электронную запись в школу</a:t>
          </a:r>
        </a:p>
      </dgm:t>
    </dgm:pt>
    <dgm:pt modelId="{B3EF5E34-1660-41D7-87FF-77FD724D3389}" type="parTrans" cxnId="{4D94B9A0-62ED-4A06-AEBC-83FFDF065DCD}">
      <dgm:prSet/>
      <dgm:spPr/>
      <dgm:t>
        <a:bodyPr/>
        <a:lstStyle/>
        <a:p>
          <a:endParaRPr lang="ru-RU"/>
        </a:p>
      </dgm:t>
    </dgm:pt>
    <dgm:pt modelId="{F63B70E0-D32B-41CB-9BBA-FFB20A0E81E4}" type="sibTrans" cxnId="{4D94B9A0-62ED-4A06-AEBC-83FFDF065DCD}">
      <dgm:prSet/>
      <dgm:spPr/>
      <dgm:t>
        <a:bodyPr/>
        <a:lstStyle/>
        <a:p>
          <a:endParaRPr lang="ru-RU"/>
        </a:p>
      </dgm:t>
    </dgm:pt>
    <dgm:pt modelId="{8DC5FBF0-4CB5-436D-941D-952349449F4D}">
      <dgm:prSet/>
      <dgm:spPr/>
      <dgm:t>
        <a:bodyPr/>
        <a:lstStyle/>
        <a:p>
          <a:r>
            <a:rPr lang="ru-RU" dirty="0" smtClean="0"/>
            <a:t>Непредсказуемые сбои в работе сайта, для устранения которых требуются специалисты</a:t>
          </a:r>
        </a:p>
      </dgm:t>
    </dgm:pt>
    <dgm:pt modelId="{94822DB5-E21C-4A4B-BE40-C6C05A7D7B02}" type="parTrans" cxnId="{AA5F67C3-76E0-4BAD-880B-BDC446E2F88A}">
      <dgm:prSet/>
      <dgm:spPr/>
      <dgm:t>
        <a:bodyPr/>
        <a:lstStyle/>
        <a:p>
          <a:endParaRPr lang="ru-RU"/>
        </a:p>
      </dgm:t>
    </dgm:pt>
    <dgm:pt modelId="{FED22973-80FE-4E4A-9865-A9007D711CD1}" type="sibTrans" cxnId="{AA5F67C3-76E0-4BAD-880B-BDC446E2F88A}">
      <dgm:prSet/>
      <dgm:spPr/>
      <dgm:t>
        <a:bodyPr/>
        <a:lstStyle/>
        <a:p>
          <a:endParaRPr lang="ru-RU"/>
        </a:p>
      </dgm:t>
    </dgm:pt>
    <dgm:pt modelId="{CEEF81F1-1F2F-4148-AB9C-5EEA31A0605C}" type="pres">
      <dgm:prSet presAssocID="{D1106B34-DA04-4417-91C7-63DE0CDDB6D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F0323A-27FE-4BC8-940F-E60D5C7FE5D4}" type="pres">
      <dgm:prSet presAssocID="{5D3ABAEF-24E4-4284-8A52-089BE922474D}" presName="composite" presStyleCnt="0"/>
      <dgm:spPr/>
    </dgm:pt>
    <dgm:pt modelId="{1971BCE7-C59E-4C1C-B3CA-207B57F0704E}" type="pres">
      <dgm:prSet presAssocID="{5D3ABAEF-24E4-4284-8A52-089BE922474D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62EB64E-BE12-4442-B11B-6C412E5D1C8F}" type="pres">
      <dgm:prSet presAssocID="{5D3ABAEF-24E4-4284-8A52-089BE922474D}" presName="txShp" presStyleLbl="node1" presStyleIdx="0" presStyleCnt="5" custLinFactNeighborX="2492" custLinFactNeighborY="-12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C337A-0ACC-4A4C-82B7-A3460381070A}" type="pres">
      <dgm:prSet presAssocID="{71FD8F3D-46DF-47D0-B726-3C605DF6170F}" presName="spacing" presStyleCnt="0"/>
      <dgm:spPr/>
    </dgm:pt>
    <dgm:pt modelId="{3F9795A1-5AAA-4CCD-8579-9A2352437155}" type="pres">
      <dgm:prSet presAssocID="{EFBBD04E-D43C-41A6-9934-64105C59FA12}" presName="composite" presStyleCnt="0"/>
      <dgm:spPr/>
    </dgm:pt>
    <dgm:pt modelId="{5B4FB494-B2E1-41FD-9B9A-583C9418AAE7}" type="pres">
      <dgm:prSet presAssocID="{EFBBD04E-D43C-41A6-9934-64105C59FA12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7EEC097-4872-4F2A-898D-9724E6FFC100}" type="pres">
      <dgm:prSet presAssocID="{EFBBD04E-D43C-41A6-9934-64105C59FA12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7F732-4110-4F27-AA80-5EB90151B9B5}" type="pres">
      <dgm:prSet presAssocID="{8D5CBF65-7326-422B-9EAE-D68B6C9AC3AE}" presName="spacing" presStyleCnt="0"/>
      <dgm:spPr/>
    </dgm:pt>
    <dgm:pt modelId="{EA834D27-93DE-4FB8-8EA9-5054F5C7B749}" type="pres">
      <dgm:prSet presAssocID="{33414317-77DB-4D75-ACA5-2AA5C558F896}" presName="composite" presStyleCnt="0"/>
      <dgm:spPr/>
    </dgm:pt>
    <dgm:pt modelId="{D0608B99-9CE7-410E-96D9-DD0B93397C31}" type="pres">
      <dgm:prSet presAssocID="{33414317-77DB-4D75-ACA5-2AA5C558F896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58478E1-0B71-414D-A3AE-C433761A8EF4}" type="pres">
      <dgm:prSet presAssocID="{33414317-77DB-4D75-ACA5-2AA5C558F896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89657-D548-4EB1-9915-AA6D63DC8828}" type="pres">
      <dgm:prSet presAssocID="{AD1D7ED0-F6B0-4B9B-8432-1412A0D2E016}" presName="spacing" presStyleCnt="0"/>
      <dgm:spPr/>
    </dgm:pt>
    <dgm:pt modelId="{00787807-1C01-43DC-855E-0812DC6CAD9E}" type="pres">
      <dgm:prSet presAssocID="{8DC5FBF0-4CB5-436D-941D-952349449F4D}" presName="composite" presStyleCnt="0"/>
      <dgm:spPr/>
    </dgm:pt>
    <dgm:pt modelId="{23811A34-6D32-4563-AB00-6A6368947989}" type="pres">
      <dgm:prSet presAssocID="{8DC5FBF0-4CB5-436D-941D-952349449F4D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5910542-B5ED-46A9-853A-AACCCC7FFE53}" type="pres">
      <dgm:prSet presAssocID="{8DC5FBF0-4CB5-436D-941D-952349449F4D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F2472-72B8-48D9-9E87-C1EAA6431288}" type="pres">
      <dgm:prSet presAssocID="{FED22973-80FE-4E4A-9865-A9007D711CD1}" presName="spacing" presStyleCnt="0"/>
      <dgm:spPr/>
    </dgm:pt>
    <dgm:pt modelId="{7341EDFD-BFC3-4016-8E81-7876E1EBAA79}" type="pres">
      <dgm:prSet presAssocID="{4E1080E9-1799-47F8-8117-7FFDB59D77D6}" presName="composite" presStyleCnt="0"/>
      <dgm:spPr/>
    </dgm:pt>
    <dgm:pt modelId="{290EF1B7-F378-4FFE-AEE4-9E4A86092FB0}" type="pres">
      <dgm:prSet presAssocID="{4E1080E9-1799-47F8-8117-7FFDB59D77D6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C8F67E15-E2E2-49FA-BB19-3E5A4234C97D}" type="pres">
      <dgm:prSet presAssocID="{4E1080E9-1799-47F8-8117-7FFDB59D77D6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BEB96D-B076-4B68-9E66-0D1C871FFC43}" type="presOf" srcId="{33414317-77DB-4D75-ACA5-2AA5C558F896}" destId="{358478E1-0B71-414D-A3AE-C433761A8EF4}" srcOrd="0" destOrd="0" presId="urn:microsoft.com/office/officeart/2005/8/layout/vList3#2"/>
    <dgm:cxn modelId="{F40DA325-971D-4ECD-A05A-927B6126CF25}" type="presOf" srcId="{8DC5FBF0-4CB5-436D-941D-952349449F4D}" destId="{C5910542-B5ED-46A9-853A-AACCCC7FFE53}" srcOrd="0" destOrd="0" presId="urn:microsoft.com/office/officeart/2005/8/layout/vList3#2"/>
    <dgm:cxn modelId="{C7FA3108-2D6C-4965-8F9B-274343FE2F23}" srcId="{D1106B34-DA04-4417-91C7-63DE0CDDB6D9}" destId="{33414317-77DB-4D75-ACA5-2AA5C558F896}" srcOrd="2" destOrd="0" parTransId="{39335E92-75FC-49D0-AF53-115583CA41E8}" sibTransId="{AD1D7ED0-F6B0-4B9B-8432-1412A0D2E016}"/>
    <dgm:cxn modelId="{D9D744CB-9262-4380-8BBA-29B7287B8F7E}" type="presOf" srcId="{4E1080E9-1799-47F8-8117-7FFDB59D77D6}" destId="{C8F67E15-E2E2-49FA-BB19-3E5A4234C97D}" srcOrd="0" destOrd="0" presId="urn:microsoft.com/office/officeart/2005/8/layout/vList3#2"/>
    <dgm:cxn modelId="{C5CBEBA9-870D-4B92-AC18-64F78D9A5EE5}" type="presOf" srcId="{5D3ABAEF-24E4-4284-8A52-089BE922474D}" destId="{162EB64E-BE12-4442-B11B-6C412E5D1C8F}" srcOrd="0" destOrd="0" presId="urn:microsoft.com/office/officeart/2005/8/layout/vList3#2"/>
    <dgm:cxn modelId="{AC67F98D-EF7D-426E-8CFC-C35415683930}" type="presOf" srcId="{D1106B34-DA04-4417-91C7-63DE0CDDB6D9}" destId="{CEEF81F1-1F2F-4148-AB9C-5EEA31A0605C}" srcOrd="0" destOrd="0" presId="urn:microsoft.com/office/officeart/2005/8/layout/vList3#2"/>
    <dgm:cxn modelId="{BF45F1F3-0C98-4F14-A2A6-B939114665C7}" srcId="{D1106B34-DA04-4417-91C7-63DE0CDDB6D9}" destId="{EFBBD04E-D43C-41A6-9934-64105C59FA12}" srcOrd="1" destOrd="0" parTransId="{BD130E75-2BA7-42B8-A10E-6C54F3000D96}" sibTransId="{8D5CBF65-7326-422B-9EAE-D68B6C9AC3AE}"/>
    <dgm:cxn modelId="{CC4EFE03-5F72-4379-86AC-C3FC8D2D1FFD}" srcId="{D1106B34-DA04-4417-91C7-63DE0CDDB6D9}" destId="{5D3ABAEF-24E4-4284-8A52-089BE922474D}" srcOrd="0" destOrd="0" parTransId="{35A52E50-F21D-4457-9F94-A3653467E05D}" sibTransId="{71FD8F3D-46DF-47D0-B726-3C605DF6170F}"/>
    <dgm:cxn modelId="{4D94B9A0-62ED-4A06-AEBC-83FFDF065DCD}" srcId="{D1106B34-DA04-4417-91C7-63DE0CDDB6D9}" destId="{4E1080E9-1799-47F8-8117-7FFDB59D77D6}" srcOrd="4" destOrd="0" parTransId="{B3EF5E34-1660-41D7-87FF-77FD724D3389}" sibTransId="{F63B70E0-D32B-41CB-9BBA-FFB20A0E81E4}"/>
    <dgm:cxn modelId="{57214CE3-8C27-4DB7-80E5-AEE3254CB1E6}" type="presOf" srcId="{EFBBD04E-D43C-41A6-9934-64105C59FA12}" destId="{27EEC097-4872-4F2A-898D-9724E6FFC100}" srcOrd="0" destOrd="0" presId="urn:microsoft.com/office/officeart/2005/8/layout/vList3#2"/>
    <dgm:cxn modelId="{AA5F67C3-76E0-4BAD-880B-BDC446E2F88A}" srcId="{D1106B34-DA04-4417-91C7-63DE0CDDB6D9}" destId="{8DC5FBF0-4CB5-436D-941D-952349449F4D}" srcOrd="3" destOrd="0" parTransId="{94822DB5-E21C-4A4B-BE40-C6C05A7D7B02}" sibTransId="{FED22973-80FE-4E4A-9865-A9007D711CD1}"/>
    <dgm:cxn modelId="{2586CAFE-289B-4809-BF0C-98EDD24967D5}" type="presParOf" srcId="{CEEF81F1-1F2F-4148-AB9C-5EEA31A0605C}" destId="{06F0323A-27FE-4BC8-940F-E60D5C7FE5D4}" srcOrd="0" destOrd="0" presId="urn:microsoft.com/office/officeart/2005/8/layout/vList3#2"/>
    <dgm:cxn modelId="{72CE4187-BC59-4DD0-B474-5BB0F93BBE1C}" type="presParOf" srcId="{06F0323A-27FE-4BC8-940F-E60D5C7FE5D4}" destId="{1971BCE7-C59E-4C1C-B3CA-207B57F0704E}" srcOrd="0" destOrd="0" presId="urn:microsoft.com/office/officeart/2005/8/layout/vList3#2"/>
    <dgm:cxn modelId="{D6C0FE91-0CA6-4F1E-B3A8-CCEC9D86D57E}" type="presParOf" srcId="{06F0323A-27FE-4BC8-940F-E60D5C7FE5D4}" destId="{162EB64E-BE12-4442-B11B-6C412E5D1C8F}" srcOrd="1" destOrd="0" presId="urn:microsoft.com/office/officeart/2005/8/layout/vList3#2"/>
    <dgm:cxn modelId="{09622794-AA43-48F0-9703-282D0E6EBE52}" type="presParOf" srcId="{CEEF81F1-1F2F-4148-AB9C-5EEA31A0605C}" destId="{D72C337A-0ACC-4A4C-82B7-A3460381070A}" srcOrd="1" destOrd="0" presId="urn:microsoft.com/office/officeart/2005/8/layout/vList3#2"/>
    <dgm:cxn modelId="{D2DCB5A0-A06B-4785-8E18-CFAB48197D97}" type="presParOf" srcId="{CEEF81F1-1F2F-4148-AB9C-5EEA31A0605C}" destId="{3F9795A1-5AAA-4CCD-8579-9A2352437155}" srcOrd="2" destOrd="0" presId="urn:microsoft.com/office/officeart/2005/8/layout/vList3#2"/>
    <dgm:cxn modelId="{9EFDED31-3964-4F89-B490-D2E4CDE803EF}" type="presParOf" srcId="{3F9795A1-5AAA-4CCD-8579-9A2352437155}" destId="{5B4FB494-B2E1-41FD-9B9A-583C9418AAE7}" srcOrd="0" destOrd="0" presId="urn:microsoft.com/office/officeart/2005/8/layout/vList3#2"/>
    <dgm:cxn modelId="{0520CD35-569E-4449-919F-0FC681371E7F}" type="presParOf" srcId="{3F9795A1-5AAA-4CCD-8579-9A2352437155}" destId="{27EEC097-4872-4F2A-898D-9724E6FFC100}" srcOrd="1" destOrd="0" presId="urn:microsoft.com/office/officeart/2005/8/layout/vList3#2"/>
    <dgm:cxn modelId="{53735917-AACD-4990-815E-043E8A2E31DC}" type="presParOf" srcId="{CEEF81F1-1F2F-4148-AB9C-5EEA31A0605C}" destId="{FA47F732-4110-4F27-AA80-5EB90151B9B5}" srcOrd="3" destOrd="0" presId="urn:microsoft.com/office/officeart/2005/8/layout/vList3#2"/>
    <dgm:cxn modelId="{79FF46B0-0C26-4AE1-9A5C-778FD80FCB0B}" type="presParOf" srcId="{CEEF81F1-1F2F-4148-AB9C-5EEA31A0605C}" destId="{EA834D27-93DE-4FB8-8EA9-5054F5C7B749}" srcOrd="4" destOrd="0" presId="urn:microsoft.com/office/officeart/2005/8/layout/vList3#2"/>
    <dgm:cxn modelId="{0E9DFC6E-73C3-49D7-9582-471937A381E7}" type="presParOf" srcId="{EA834D27-93DE-4FB8-8EA9-5054F5C7B749}" destId="{D0608B99-9CE7-410E-96D9-DD0B93397C31}" srcOrd="0" destOrd="0" presId="urn:microsoft.com/office/officeart/2005/8/layout/vList3#2"/>
    <dgm:cxn modelId="{D2AA7581-BDCC-440A-A53C-EDF4A3669ED1}" type="presParOf" srcId="{EA834D27-93DE-4FB8-8EA9-5054F5C7B749}" destId="{358478E1-0B71-414D-A3AE-C433761A8EF4}" srcOrd="1" destOrd="0" presId="urn:microsoft.com/office/officeart/2005/8/layout/vList3#2"/>
    <dgm:cxn modelId="{3E82AAAB-99D5-4A3B-BA5F-4B44649200F1}" type="presParOf" srcId="{CEEF81F1-1F2F-4148-AB9C-5EEA31A0605C}" destId="{99B89657-D548-4EB1-9915-AA6D63DC8828}" srcOrd="5" destOrd="0" presId="urn:microsoft.com/office/officeart/2005/8/layout/vList3#2"/>
    <dgm:cxn modelId="{102638FB-0E54-4D1B-82AC-8CCF5AB581B1}" type="presParOf" srcId="{CEEF81F1-1F2F-4148-AB9C-5EEA31A0605C}" destId="{00787807-1C01-43DC-855E-0812DC6CAD9E}" srcOrd="6" destOrd="0" presId="urn:microsoft.com/office/officeart/2005/8/layout/vList3#2"/>
    <dgm:cxn modelId="{8EB70B73-E6AE-4BB9-AC96-8AB4EC61F78C}" type="presParOf" srcId="{00787807-1C01-43DC-855E-0812DC6CAD9E}" destId="{23811A34-6D32-4563-AB00-6A6368947989}" srcOrd="0" destOrd="0" presId="urn:microsoft.com/office/officeart/2005/8/layout/vList3#2"/>
    <dgm:cxn modelId="{FC9A5EAF-B32C-404E-8E9F-4070C1D306E3}" type="presParOf" srcId="{00787807-1C01-43DC-855E-0812DC6CAD9E}" destId="{C5910542-B5ED-46A9-853A-AACCCC7FFE53}" srcOrd="1" destOrd="0" presId="urn:microsoft.com/office/officeart/2005/8/layout/vList3#2"/>
    <dgm:cxn modelId="{4295C119-E51E-4F71-BDFF-A6D8E1D3479C}" type="presParOf" srcId="{CEEF81F1-1F2F-4148-AB9C-5EEA31A0605C}" destId="{8FAF2472-72B8-48D9-9E87-C1EAA6431288}" srcOrd="7" destOrd="0" presId="urn:microsoft.com/office/officeart/2005/8/layout/vList3#2"/>
    <dgm:cxn modelId="{2A83B503-B40C-4752-87DD-EEEA35E6D39A}" type="presParOf" srcId="{CEEF81F1-1F2F-4148-AB9C-5EEA31A0605C}" destId="{7341EDFD-BFC3-4016-8E81-7876E1EBAA79}" srcOrd="8" destOrd="0" presId="urn:microsoft.com/office/officeart/2005/8/layout/vList3#2"/>
    <dgm:cxn modelId="{305E68F3-180B-4989-8F15-F9D834463EBA}" type="presParOf" srcId="{7341EDFD-BFC3-4016-8E81-7876E1EBAA79}" destId="{290EF1B7-F378-4FFE-AEE4-9E4A86092FB0}" srcOrd="0" destOrd="0" presId="urn:microsoft.com/office/officeart/2005/8/layout/vList3#2"/>
    <dgm:cxn modelId="{3A72617D-0DC0-47B9-928D-45A90B69F209}" type="presParOf" srcId="{7341EDFD-BFC3-4016-8E81-7876E1EBAA79}" destId="{C8F67E15-E2E2-49FA-BB19-3E5A4234C97D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9A5C37-263D-4972-969C-21CC61B6A4DA}" type="doc">
      <dgm:prSet loTypeId="urn:microsoft.com/office/officeart/2005/8/layout/venn3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05963C2-256E-43B5-A2DD-001809EFBD4B}">
      <dgm:prSet phldrT="[Текст]" custT="1"/>
      <dgm:spPr/>
      <dgm:t>
        <a:bodyPr/>
        <a:lstStyle/>
        <a:p>
          <a:r>
            <a:rPr lang="ru-RU" sz="1400" dirty="0" smtClean="0"/>
            <a:t>Возможность </a:t>
          </a:r>
          <a:r>
            <a:rPr lang="ru-RU" sz="1200" dirty="0" smtClean="0"/>
            <a:t>круглосуточного</a:t>
          </a:r>
          <a:r>
            <a:rPr lang="ru-RU" sz="1400" dirty="0" smtClean="0"/>
            <a:t> удаленного </a:t>
          </a:r>
          <a:r>
            <a:rPr lang="ru-RU" sz="1100" dirty="0" smtClean="0"/>
            <a:t>информационного</a:t>
          </a:r>
          <a:r>
            <a:rPr lang="ru-RU" sz="1200" dirty="0" smtClean="0"/>
            <a:t> </a:t>
          </a:r>
          <a:r>
            <a:rPr lang="ru-RU" sz="1400" dirty="0" smtClean="0"/>
            <a:t>обмена  для педагогов, родителей и учеников </a:t>
          </a:r>
          <a:endParaRPr lang="ru-RU" sz="1400" dirty="0"/>
        </a:p>
      </dgm:t>
    </dgm:pt>
    <dgm:pt modelId="{1145D65D-2A33-4C3D-AAFB-CFE6D78F84B5}" type="parTrans" cxnId="{C49F468B-C480-4492-9A0E-BB987D3B24BA}">
      <dgm:prSet/>
      <dgm:spPr/>
      <dgm:t>
        <a:bodyPr/>
        <a:lstStyle/>
        <a:p>
          <a:endParaRPr lang="ru-RU" sz="2400"/>
        </a:p>
      </dgm:t>
    </dgm:pt>
    <dgm:pt modelId="{8D5D5D44-3C42-4AA0-8D19-04BA92640FA3}" type="sibTrans" cxnId="{C49F468B-C480-4492-9A0E-BB987D3B24BA}">
      <dgm:prSet/>
      <dgm:spPr/>
      <dgm:t>
        <a:bodyPr/>
        <a:lstStyle/>
        <a:p>
          <a:endParaRPr lang="ru-RU" sz="2400"/>
        </a:p>
      </dgm:t>
    </dgm:pt>
    <dgm:pt modelId="{8C753CE5-95E7-4FE6-91EC-BC0E0EB70201}">
      <dgm:prSet phldrT="[Текст]" custT="1"/>
      <dgm:spPr/>
      <dgm:t>
        <a:bodyPr/>
        <a:lstStyle/>
        <a:p>
          <a:r>
            <a:rPr lang="ru-RU" sz="1400" dirty="0" smtClean="0"/>
            <a:t>Привлечение с помощью сайта новых учеников и педагогов  </a:t>
          </a:r>
          <a:endParaRPr lang="ru-RU" sz="1400" dirty="0"/>
        </a:p>
      </dgm:t>
    </dgm:pt>
    <dgm:pt modelId="{FE173DD6-ED2D-4F36-B7F0-7F464007DC5A}" type="parTrans" cxnId="{FE3154DC-734F-4D38-B6A2-4BFA9CD1931E}">
      <dgm:prSet/>
      <dgm:spPr/>
      <dgm:t>
        <a:bodyPr/>
        <a:lstStyle/>
        <a:p>
          <a:endParaRPr lang="ru-RU" sz="2400"/>
        </a:p>
      </dgm:t>
    </dgm:pt>
    <dgm:pt modelId="{BAE6ACB8-8700-4610-9B62-28DD31CEAF93}" type="sibTrans" cxnId="{FE3154DC-734F-4D38-B6A2-4BFA9CD1931E}">
      <dgm:prSet/>
      <dgm:spPr/>
      <dgm:t>
        <a:bodyPr/>
        <a:lstStyle/>
        <a:p>
          <a:endParaRPr lang="ru-RU" sz="2400"/>
        </a:p>
      </dgm:t>
    </dgm:pt>
    <dgm:pt modelId="{4BEE678C-EAE2-4BD3-ACC9-4C60FAC2EA52}">
      <dgm:prSet phldrT="[Текст]" custT="1"/>
      <dgm:spPr/>
      <dgm:t>
        <a:bodyPr/>
        <a:lstStyle/>
        <a:p>
          <a:r>
            <a:rPr lang="ru-RU" sz="1400" dirty="0" smtClean="0"/>
            <a:t>Отсутствие проблем с проверяющими органами в отношении вашего нового сайта</a:t>
          </a:r>
          <a:endParaRPr lang="ru-RU" sz="1400" dirty="0"/>
        </a:p>
      </dgm:t>
    </dgm:pt>
    <dgm:pt modelId="{29E9FE75-01F3-4C22-9465-8944DEE7712C}" type="parTrans" cxnId="{CA6A1AF6-6305-402A-AED5-D043DAF67FB5}">
      <dgm:prSet/>
      <dgm:spPr/>
      <dgm:t>
        <a:bodyPr/>
        <a:lstStyle/>
        <a:p>
          <a:endParaRPr lang="ru-RU" sz="2400"/>
        </a:p>
      </dgm:t>
    </dgm:pt>
    <dgm:pt modelId="{B4A69A28-91CE-46D8-8813-CCCBCFEB3D15}" type="sibTrans" cxnId="{CA6A1AF6-6305-402A-AED5-D043DAF67FB5}">
      <dgm:prSet/>
      <dgm:spPr/>
      <dgm:t>
        <a:bodyPr/>
        <a:lstStyle/>
        <a:p>
          <a:endParaRPr lang="ru-RU" sz="2400"/>
        </a:p>
      </dgm:t>
    </dgm:pt>
    <dgm:pt modelId="{94018D6B-57DE-4208-8FB9-5C69CFED3CFA}">
      <dgm:prSet phldrT="[Текст]" custT="1"/>
      <dgm:spPr/>
      <dgm:t>
        <a:bodyPr/>
        <a:lstStyle/>
        <a:p>
          <a:r>
            <a:rPr lang="ru-RU" sz="1400" dirty="0" smtClean="0"/>
            <a:t>Поддержка репутации и престиж вашей школы </a:t>
          </a:r>
          <a:endParaRPr lang="ru-RU" sz="1400" dirty="0"/>
        </a:p>
      </dgm:t>
    </dgm:pt>
    <dgm:pt modelId="{19A7E481-C9D1-405E-8DF7-A61CB93C2238}" type="parTrans" cxnId="{75D437A9-572E-4E3C-BE18-6D8168789639}">
      <dgm:prSet/>
      <dgm:spPr/>
      <dgm:t>
        <a:bodyPr/>
        <a:lstStyle/>
        <a:p>
          <a:endParaRPr lang="ru-RU" sz="2400"/>
        </a:p>
      </dgm:t>
    </dgm:pt>
    <dgm:pt modelId="{396E7D8A-F1B3-438A-AB6E-50617194C432}" type="sibTrans" cxnId="{75D437A9-572E-4E3C-BE18-6D8168789639}">
      <dgm:prSet/>
      <dgm:spPr/>
      <dgm:t>
        <a:bodyPr/>
        <a:lstStyle/>
        <a:p>
          <a:endParaRPr lang="ru-RU" sz="2400"/>
        </a:p>
      </dgm:t>
    </dgm:pt>
    <dgm:pt modelId="{D92F6637-9C4D-473E-BDA3-34CDF7514D3F}">
      <dgm:prSet custT="1"/>
      <dgm:spPr/>
      <dgm:t>
        <a:bodyPr/>
        <a:lstStyle/>
        <a:p>
          <a:r>
            <a:rPr lang="ru-RU" sz="1400" dirty="0" smtClean="0"/>
            <a:t>Сокращение трудозатрат на поддержание сайта</a:t>
          </a:r>
        </a:p>
      </dgm:t>
    </dgm:pt>
    <dgm:pt modelId="{B36C8BB4-AD14-4381-AE7D-6C9B2CA707A7}" type="parTrans" cxnId="{26834115-551E-4E15-BC56-B945485BF05C}">
      <dgm:prSet/>
      <dgm:spPr/>
      <dgm:t>
        <a:bodyPr/>
        <a:lstStyle/>
        <a:p>
          <a:endParaRPr lang="ru-RU" sz="2400"/>
        </a:p>
      </dgm:t>
    </dgm:pt>
    <dgm:pt modelId="{BD32C1FA-53FC-4422-A20C-CDB838B65F06}" type="sibTrans" cxnId="{26834115-551E-4E15-BC56-B945485BF05C}">
      <dgm:prSet/>
      <dgm:spPr/>
      <dgm:t>
        <a:bodyPr/>
        <a:lstStyle/>
        <a:p>
          <a:endParaRPr lang="ru-RU" sz="2400"/>
        </a:p>
      </dgm:t>
    </dgm:pt>
    <dgm:pt modelId="{4486AD1C-460F-417B-BD40-D379DCE52267}" type="pres">
      <dgm:prSet presAssocID="{A29A5C37-263D-4972-969C-21CC61B6A4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05EFD8-5184-43E9-893E-38A79E4D64D2}" type="pres">
      <dgm:prSet presAssocID="{905963C2-256E-43B5-A2DD-001809EFBD4B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B621E-EA8D-4E59-BB83-6DAD140645D5}" type="pres">
      <dgm:prSet presAssocID="{8D5D5D44-3C42-4AA0-8D19-04BA92640FA3}" presName="space" presStyleCnt="0"/>
      <dgm:spPr/>
    </dgm:pt>
    <dgm:pt modelId="{DCA398A4-6E98-446C-BCF9-85A06343A04F}" type="pres">
      <dgm:prSet presAssocID="{D92F6637-9C4D-473E-BDA3-34CDF7514D3F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8F67E-14FC-4FD9-9C02-1ED3EA0E7B88}" type="pres">
      <dgm:prSet presAssocID="{BD32C1FA-53FC-4422-A20C-CDB838B65F06}" presName="space" presStyleCnt="0"/>
      <dgm:spPr/>
    </dgm:pt>
    <dgm:pt modelId="{560410E4-5BEB-49F0-9D54-5012B9517078}" type="pres">
      <dgm:prSet presAssocID="{8C753CE5-95E7-4FE6-91EC-BC0E0EB70201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BE7BA-4208-41C0-8415-0B0443C3E39D}" type="pres">
      <dgm:prSet presAssocID="{BAE6ACB8-8700-4610-9B62-28DD31CEAF93}" presName="space" presStyleCnt="0"/>
      <dgm:spPr/>
    </dgm:pt>
    <dgm:pt modelId="{1A07CE2C-61DE-4B71-BF8E-188EEC7F20BA}" type="pres">
      <dgm:prSet presAssocID="{4BEE678C-EAE2-4BD3-ACC9-4C60FAC2EA52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8A7AE-88B9-4054-89DB-BB965D7AEA7B}" type="pres">
      <dgm:prSet presAssocID="{B4A69A28-91CE-46D8-8813-CCCBCFEB3D15}" presName="space" presStyleCnt="0"/>
      <dgm:spPr/>
    </dgm:pt>
    <dgm:pt modelId="{E130A9C4-8AD5-4E01-B9F2-1CD226D50ED6}" type="pres">
      <dgm:prSet presAssocID="{94018D6B-57DE-4208-8FB9-5C69CFED3CFA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CC7D29-E1B8-432D-B6CF-50DA315E00E6}" type="presOf" srcId="{4BEE678C-EAE2-4BD3-ACC9-4C60FAC2EA52}" destId="{1A07CE2C-61DE-4B71-BF8E-188EEC7F20BA}" srcOrd="0" destOrd="0" presId="urn:microsoft.com/office/officeart/2005/8/layout/venn3"/>
    <dgm:cxn modelId="{C49F468B-C480-4492-9A0E-BB987D3B24BA}" srcId="{A29A5C37-263D-4972-969C-21CC61B6A4DA}" destId="{905963C2-256E-43B5-A2DD-001809EFBD4B}" srcOrd="0" destOrd="0" parTransId="{1145D65D-2A33-4C3D-AAFB-CFE6D78F84B5}" sibTransId="{8D5D5D44-3C42-4AA0-8D19-04BA92640FA3}"/>
    <dgm:cxn modelId="{75D437A9-572E-4E3C-BE18-6D8168789639}" srcId="{A29A5C37-263D-4972-969C-21CC61B6A4DA}" destId="{94018D6B-57DE-4208-8FB9-5C69CFED3CFA}" srcOrd="4" destOrd="0" parTransId="{19A7E481-C9D1-405E-8DF7-A61CB93C2238}" sibTransId="{396E7D8A-F1B3-438A-AB6E-50617194C432}"/>
    <dgm:cxn modelId="{3F7D4E5B-E48F-4682-81B1-F7A959D3C142}" type="presOf" srcId="{905963C2-256E-43B5-A2DD-001809EFBD4B}" destId="{4505EFD8-5184-43E9-893E-38A79E4D64D2}" srcOrd="0" destOrd="0" presId="urn:microsoft.com/office/officeart/2005/8/layout/venn3"/>
    <dgm:cxn modelId="{93352773-9BD8-4169-BBED-5954DCD80C61}" type="presOf" srcId="{A29A5C37-263D-4972-969C-21CC61B6A4DA}" destId="{4486AD1C-460F-417B-BD40-D379DCE52267}" srcOrd="0" destOrd="0" presId="urn:microsoft.com/office/officeart/2005/8/layout/venn3"/>
    <dgm:cxn modelId="{FE3154DC-734F-4D38-B6A2-4BFA9CD1931E}" srcId="{A29A5C37-263D-4972-969C-21CC61B6A4DA}" destId="{8C753CE5-95E7-4FE6-91EC-BC0E0EB70201}" srcOrd="2" destOrd="0" parTransId="{FE173DD6-ED2D-4F36-B7F0-7F464007DC5A}" sibTransId="{BAE6ACB8-8700-4610-9B62-28DD31CEAF93}"/>
    <dgm:cxn modelId="{26834115-551E-4E15-BC56-B945485BF05C}" srcId="{A29A5C37-263D-4972-969C-21CC61B6A4DA}" destId="{D92F6637-9C4D-473E-BDA3-34CDF7514D3F}" srcOrd="1" destOrd="0" parTransId="{B36C8BB4-AD14-4381-AE7D-6C9B2CA707A7}" sibTransId="{BD32C1FA-53FC-4422-A20C-CDB838B65F06}"/>
    <dgm:cxn modelId="{53418763-6F1D-4525-B91A-ABBB2E01E892}" type="presOf" srcId="{D92F6637-9C4D-473E-BDA3-34CDF7514D3F}" destId="{DCA398A4-6E98-446C-BCF9-85A06343A04F}" srcOrd="0" destOrd="0" presId="urn:microsoft.com/office/officeart/2005/8/layout/venn3"/>
    <dgm:cxn modelId="{A4CEB76F-C69B-4E8B-998D-A44079E30DD9}" type="presOf" srcId="{8C753CE5-95E7-4FE6-91EC-BC0E0EB70201}" destId="{560410E4-5BEB-49F0-9D54-5012B9517078}" srcOrd="0" destOrd="0" presId="urn:microsoft.com/office/officeart/2005/8/layout/venn3"/>
    <dgm:cxn modelId="{CA6A1AF6-6305-402A-AED5-D043DAF67FB5}" srcId="{A29A5C37-263D-4972-969C-21CC61B6A4DA}" destId="{4BEE678C-EAE2-4BD3-ACC9-4C60FAC2EA52}" srcOrd="3" destOrd="0" parTransId="{29E9FE75-01F3-4C22-9465-8944DEE7712C}" sibTransId="{B4A69A28-91CE-46D8-8813-CCCBCFEB3D15}"/>
    <dgm:cxn modelId="{5B6C4987-7398-4461-B009-B33A98BE6546}" type="presOf" srcId="{94018D6B-57DE-4208-8FB9-5C69CFED3CFA}" destId="{E130A9C4-8AD5-4E01-B9F2-1CD226D50ED6}" srcOrd="0" destOrd="0" presId="urn:microsoft.com/office/officeart/2005/8/layout/venn3"/>
    <dgm:cxn modelId="{A4E9B6BA-B375-415C-A033-CF82A3C23F85}" type="presParOf" srcId="{4486AD1C-460F-417B-BD40-D379DCE52267}" destId="{4505EFD8-5184-43E9-893E-38A79E4D64D2}" srcOrd="0" destOrd="0" presId="urn:microsoft.com/office/officeart/2005/8/layout/venn3"/>
    <dgm:cxn modelId="{94D6E08D-1F4B-4008-A7F4-4786C028DE2D}" type="presParOf" srcId="{4486AD1C-460F-417B-BD40-D379DCE52267}" destId="{F30B621E-EA8D-4E59-BB83-6DAD140645D5}" srcOrd="1" destOrd="0" presId="urn:microsoft.com/office/officeart/2005/8/layout/venn3"/>
    <dgm:cxn modelId="{4BF2E705-9EE3-44B5-85F5-E0FB1CD8802F}" type="presParOf" srcId="{4486AD1C-460F-417B-BD40-D379DCE52267}" destId="{DCA398A4-6E98-446C-BCF9-85A06343A04F}" srcOrd="2" destOrd="0" presId="urn:microsoft.com/office/officeart/2005/8/layout/venn3"/>
    <dgm:cxn modelId="{5EFD418D-088E-4DD5-8BBB-A5EAE692D862}" type="presParOf" srcId="{4486AD1C-460F-417B-BD40-D379DCE52267}" destId="{9CA8F67E-14FC-4FD9-9C02-1ED3EA0E7B88}" srcOrd="3" destOrd="0" presId="urn:microsoft.com/office/officeart/2005/8/layout/venn3"/>
    <dgm:cxn modelId="{10821E32-D601-4D88-ABB1-418CB3BF05D9}" type="presParOf" srcId="{4486AD1C-460F-417B-BD40-D379DCE52267}" destId="{560410E4-5BEB-49F0-9D54-5012B9517078}" srcOrd="4" destOrd="0" presId="urn:microsoft.com/office/officeart/2005/8/layout/venn3"/>
    <dgm:cxn modelId="{708BF2F3-ACAC-484B-BE15-D2B92E26AE89}" type="presParOf" srcId="{4486AD1C-460F-417B-BD40-D379DCE52267}" destId="{7F4BE7BA-4208-41C0-8415-0B0443C3E39D}" srcOrd="5" destOrd="0" presId="urn:microsoft.com/office/officeart/2005/8/layout/venn3"/>
    <dgm:cxn modelId="{6CEADB1E-9F8D-4FC8-B42D-8C9470D712E9}" type="presParOf" srcId="{4486AD1C-460F-417B-BD40-D379DCE52267}" destId="{1A07CE2C-61DE-4B71-BF8E-188EEC7F20BA}" srcOrd="6" destOrd="0" presId="urn:microsoft.com/office/officeart/2005/8/layout/venn3"/>
    <dgm:cxn modelId="{9D654F2E-D89D-4C78-B590-DFE35AA7440F}" type="presParOf" srcId="{4486AD1C-460F-417B-BD40-D379DCE52267}" destId="{F5E8A7AE-88B9-4054-89DB-BB965D7AEA7B}" srcOrd="7" destOrd="0" presId="urn:microsoft.com/office/officeart/2005/8/layout/venn3"/>
    <dgm:cxn modelId="{36BC5E47-2E6C-4A39-9D43-7A3B9510C2E0}" type="presParOf" srcId="{4486AD1C-460F-417B-BD40-D379DCE52267}" destId="{E130A9C4-8AD5-4E01-B9F2-1CD226D50ED6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A50D7-BC2F-46F4-B6AA-856DDFE82A7F}">
      <dsp:nvSpPr>
        <dsp:cNvPr id="0" name=""/>
        <dsp:cNvSpPr/>
      </dsp:nvSpPr>
      <dsp:spPr>
        <a:xfrm>
          <a:off x="3171675" y="1184041"/>
          <a:ext cx="1586266" cy="158626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238849E-B3F9-4697-93F5-D4B87EC73C69}">
      <dsp:nvSpPr>
        <dsp:cNvPr id="0" name=""/>
        <dsp:cNvSpPr/>
      </dsp:nvSpPr>
      <dsp:spPr>
        <a:xfrm>
          <a:off x="2571769" y="0"/>
          <a:ext cx="2786078" cy="108014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Соответствие требованиям  «Закона об образовании» и «Закона о</a:t>
          </a: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rPr>
            <a:t>б организации предоставлении государственных и муниципальных услуг</a:t>
          </a: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»</a:t>
          </a:r>
          <a:endParaRPr lang="ru-RU" sz="1500" kern="1200" dirty="0"/>
        </a:p>
      </dsp:txBody>
      <dsp:txXfrm>
        <a:off x="2571769" y="0"/>
        <a:ext cx="2786078" cy="1080142"/>
      </dsp:txXfrm>
    </dsp:sp>
    <dsp:sp modelId="{DC2CFCE7-CAED-4932-B7D0-E21A9C1E9CB3}">
      <dsp:nvSpPr>
        <dsp:cNvPr id="0" name=""/>
        <dsp:cNvSpPr/>
      </dsp:nvSpPr>
      <dsp:spPr>
        <a:xfrm>
          <a:off x="3714771" y="1428753"/>
          <a:ext cx="1586266" cy="1586266"/>
        </a:xfrm>
        <a:prstGeom prst="ellipse">
          <a:avLst/>
        </a:prstGeom>
        <a:solidFill>
          <a:schemeClr val="accent5">
            <a:alpha val="50000"/>
            <a:hueOff val="-1986775"/>
            <a:satOff val="7962"/>
            <a:lumOff val="172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FE10EE0-EFF0-4191-8269-B1F7CD0C5AD7}">
      <dsp:nvSpPr>
        <dsp:cNvPr id="0" name=""/>
        <dsp:cNvSpPr/>
      </dsp:nvSpPr>
      <dsp:spPr>
        <a:xfrm>
          <a:off x="5390466" y="1028707"/>
          <a:ext cx="1879064" cy="118301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Возможность информирования огромной  аудитории о преимуществах вашей школы</a:t>
          </a:r>
          <a:endParaRPr lang="ru-RU" sz="1500" kern="1200" dirty="0"/>
        </a:p>
      </dsp:txBody>
      <dsp:txXfrm>
        <a:off x="5390466" y="1028707"/>
        <a:ext cx="1879064" cy="1183013"/>
      </dsp:txXfrm>
    </dsp:sp>
    <dsp:sp modelId="{8A01BF9D-9ADD-4A44-8F50-A20CC6CCA241}">
      <dsp:nvSpPr>
        <dsp:cNvPr id="0" name=""/>
        <dsp:cNvSpPr/>
      </dsp:nvSpPr>
      <dsp:spPr>
        <a:xfrm>
          <a:off x="3686551" y="2075931"/>
          <a:ext cx="1586266" cy="1586266"/>
        </a:xfrm>
        <a:prstGeom prst="ellipse">
          <a:avLst/>
        </a:prstGeom>
        <a:solidFill>
          <a:schemeClr val="accent5">
            <a:alpha val="50000"/>
            <a:hueOff val="-3973551"/>
            <a:satOff val="15924"/>
            <a:lumOff val="345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DFF824C-33C6-4A93-A6B0-AD50D0ACFDE7}">
      <dsp:nvSpPr>
        <dsp:cNvPr id="0" name=""/>
        <dsp:cNvSpPr/>
      </dsp:nvSpPr>
      <dsp:spPr>
        <a:xfrm>
          <a:off x="5390466" y="2792940"/>
          <a:ext cx="1879064" cy="13218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Дополнительная возможность привлечения новых учеников и педагогов</a:t>
          </a:r>
          <a:endParaRPr lang="ru-RU" sz="1500" kern="1200" dirty="0"/>
        </a:p>
      </dsp:txBody>
      <dsp:txXfrm>
        <a:off x="5390466" y="2792940"/>
        <a:ext cx="1879064" cy="1321888"/>
      </dsp:txXfrm>
    </dsp:sp>
    <dsp:sp modelId="{75A019AA-622E-4A61-867B-0646494EFB03}">
      <dsp:nvSpPr>
        <dsp:cNvPr id="0" name=""/>
        <dsp:cNvSpPr/>
      </dsp:nvSpPr>
      <dsp:spPr>
        <a:xfrm>
          <a:off x="3171675" y="2373741"/>
          <a:ext cx="1586266" cy="1586266"/>
        </a:xfrm>
        <a:prstGeom prst="ellipse">
          <a:avLst/>
        </a:prstGeom>
        <a:solidFill>
          <a:schemeClr val="accent5">
            <a:alpha val="50000"/>
            <a:hueOff val="-5960326"/>
            <a:satOff val="23887"/>
            <a:lumOff val="517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C5AB7B5-E4BD-4312-80B9-A4D2E66D2D0A}">
      <dsp:nvSpPr>
        <dsp:cNvPr id="0" name=""/>
        <dsp:cNvSpPr/>
      </dsp:nvSpPr>
      <dsp:spPr>
        <a:xfrm>
          <a:off x="2973392" y="4063393"/>
          <a:ext cx="1982833" cy="108014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Гарантия своевременного доступа учеников и родителей к школьной информации</a:t>
          </a:r>
          <a:endParaRPr lang="ru-RU" sz="1500" kern="1200" dirty="0"/>
        </a:p>
      </dsp:txBody>
      <dsp:txXfrm>
        <a:off x="2973392" y="4063393"/>
        <a:ext cx="1982833" cy="1080142"/>
      </dsp:txXfrm>
    </dsp:sp>
    <dsp:sp modelId="{B29C129F-8531-4F66-9963-382EB88CC7F5}">
      <dsp:nvSpPr>
        <dsp:cNvPr id="0" name=""/>
        <dsp:cNvSpPr/>
      </dsp:nvSpPr>
      <dsp:spPr>
        <a:xfrm>
          <a:off x="2656800" y="2075931"/>
          <a:ext cx="1586266" cy="1586266"/>
        </a:xfrm>
        <a:prstGeom prst="ellipse">
          <a:avLst/>
        </a:prstGeom>
        <a:solidFill>
          <a:schemeClr val="accent5">
            <a:alpha val="50000"/>
            <a:hueOff val="-7947101"/>
            <a:satOff val="31849"/>
            <a:lumOff val="690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6B5238-172D-4C0A-A4C8-98DF60C6810C}">
      <dsp:nvSpPr>
        <dsp:cNvPr id="0" name=""/>
        <dsp:cNvSpPr/>
      </dsp:nvSpPr>
      <dsp:spPr>
        <a:xfrm>
          <a:off x="660087" y="2792940"/>
          <a:ext cx="1879064" cy="13218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Подтверждение прогрессивности школы, новаторства и</a:t>
          </a:r>
          <a:r>
            <a:rPr kumimoji="0" lang="en-US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 </a:t>
          </a: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 профессионализма ее администрации и педагогического коллектива </a:t>
          </a:r>
          <a:endParaRPr lang="ru-RU" sz="1500" kern="1200" dirty="0"/>
        </a:p>
      </dsp:txBody>
      <dsp:txXfrm>
        <a:off x="660087" y="2792940"/>
        <a:ext cx="1879064" cy="1321888"/>
      </dsp:txXfrm>
    </dsp:sp>
    <dsp:sp modelId="{95A3FDEF-DC7E-42C0-8282-78818D3D0158}">
      <dsp:nvSpPr>
        <dsp:cNvPr id="0" name=""/>
        <dsp:cNvSpPr/>
      </dsp:nvSpPr>
      <dsp:spPr>
        <a:xfrm>
          <a:off x="2656800" y="1481338"/>
          <a:ext cx="1586266" cy="1586266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30A0AFB-F2E2-4C0F-8382-C161DE5E5C68}">
      <dsp:nvSpPr>
        <dsp:cNvPr id="0" name=""/>
        <dsp:cNvSpPr/>
      </dsp:nvSpPr>
      <dsp:spPr>
        <a:xfrm>
          <a:off x="660087" y="1028707"/>
          <a:ext cx="1879064" cy="13218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Современный инструмент коммуникации между педагогами, учащимися и родителями</a:t>
          </a:r>
          <a:endParaRPr lang="ru-RU" sz="1500" kern="1200" dirty="0"/>
        </a:p>
      </dsp:txBody>
      <dsp:txXfrm>
        <a:off x="660087" y="1028707"/>
        <a:ext cx="1879064" cy="13218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EB64E-BE12-4442-B11B-6C412E5D1C8F}">
      <dsp:nvSpPr>
        <dsp:cNvPr id="0" name=""/>
        <dsp:cNvSpPr/>
      </dsp:nvSpPr>
      <dsp:spPr>
        <a:xfrm rot="10800000">
          <a:off x="1285883" y="0"/>
          <a:ext cx="4053840" cy="65512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89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Отсутствие специалиста для создания достойного сайта</a:t>
          </a:r>
          <a:endParaRPr lang="ru-RU" sz="1400" kern="1200" dirty="0"/>
        </a:p>
      </dsp:txBody>
      <dsp:txXfrm rot="10800000">
        <a:off x="1449664" y="0"/>
        <a:ext cx="3890059" cy="655126"/>
      </dsp:txXfrm>
    </dsp:sp>
    <dsp:sp modelId="{1971BCE7-C59E-4C1C-B3CA-207B57F0704E}">
      <dsp:nvSpPr>
        <dsp:cNvPr id="0" name=""/>
        <dsp:cNvSpPr/>
      </dsp:nvSpPr>
      <dsp:spPr>
        <a:xfrm>
          <a:off x="857298" y="3063"/>
          <a:ext cx="655126" cy="65512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EEC097-4872-4F2A-898D-9724E6FFC100}">
      <dsp:nvSpPr>
        <dsp:cNvPr id="0" name=""/>
        <dsp:cNvSpPr/>
      </dsp:nvSpPr>
      <dsp:spPr>
        <a:xfrm rot="10800000">
          <a:off x="1184861" y="853750"/>
          <a:ext cx="4053840" cy="65512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89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Сложный механизм обновления информации на сайте</a:t>
          </a:r>
          <a:endParaRPr lang="ru-RU" sz="1400" kern="1200" dirty="0"/>
        </a:p>
      </dsp:txBody>
      <dsp:txXfrm rot="10800000">
        <a:off x="1348642" y="853750"/>
        <a:ext cx="3890059" cy="655126"/>
      </dsp:txXfrm>
    </dsp:sp>
    <dsp:sp modelId="{5B4FB494-B2E1-41FD-9B9A-583C9418AAE7}">
      <dsp:nvSpPr>
        <dsp:cNvPr id="0" name=""/>
        <dsp:cNvSpPr/>
      </dsp:nvSpPr>
      <dsp:spPr>
        <a:xfrm>
          <a:off x="857298" y="853750"/>
          <a:ext cx="655126" cy="65512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8478E1-0B71-414D-A3AE-C433761A8EF4}">
      <dsp:nvSpPr>
        <dsp:cNvPr id="0" name=""/>
        <dsp:cNvSpPr/>
      </dsp:nvSpPr>
      <dsp:spPr>
        <a:xfrm rot="10800000">
          <a:off x="1184861" y="1704436"/>
          <a:ext cx="4053840" cy="65512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89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Отсутствие возможности изменить структуру и оформление сайта</a:t>
          </a:r>
          <a:endParaRPr lang="ru-RU" sz="1400" kern="1200" dirty="0"/>
        </a:p>
      </dsp:txBody>
      <dsp:txXfrm rot="10800000">
        <a:off x="1348642" y="1704436"/>
        <a:ext cx="3890059" cy="655126"/>
      </dsp:txXfrm>
    </dsp:sp>
    <dsp:sp modelId="{D0608B99-9CE7-410E-96D9-DD0B93397C31}">
      <dsp:nvSpPr>
        <dsp:cNvPr id="0" name=""/>
        <dsp:cNvSpPr/>
      </dsp:nvSpPr>
      <dsp:spPr>
        <a:xfrm>
          <a:off x="857298" y="1704436"/>
          <a:ext cx="655126" cy="65512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910542-B5ED-46A9-853A-AACCCC7FFE53}">
      <dsp:nvSpPr>
        <dsp:cNvPr id="0" name=""/>
        <dsp:cNvSpPr/>
      </dsp:nvSpPr>
      <dsp:spPr>
        <a:xfrm rot="10800000">
          <a:off x="1184861" y="2555123"/>
          <a:ext cx="4053840" cy="65512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89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Непредсказуемые сбои в работе сайта, для устранения которых требуются специалисты</a:t>
          </a:r>
        </a:p>
      </dsp:txBody>
      <dsp:txXfrm rot="10800000">
        <a:off x="1348642" y="2555123"/>
        <a:ext cx="3890059" cy="655126"/>
      </dsp:txXfrm>
    </dsp:sp>
    <dsp:sp modelId="{23811A34-6D32-4563-AB00-6A6368947989}">
      <dsp:nvSpPr>
        <dsp:cNvPr id="0" name=""/>
        <dsp:cNvSpPr/>
      </dsp:nvSpPr>
      <dsp:spPr>
        <a:xfrm>
          <a:off x="857298" y="2555123"/>
          <a:ext cx="655126" cy="65512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F67E15-E2E2-49FA-BB19-3E5A4234C97D}">
      <dsp:nvSpPr>
        <dsp:cNvPr id="0" name=""/>
        <dsp:cNvSpPr/>
      </dsp:nvSpPr>
      <dsp:spPr>
        <a:xfrm rot="10800000">
          <a:off x="1184861" y="3405810"/>
          <a:ext cx="4053840" cy="65512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89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Невозможность подключить  электронный дневник и электронную запись в школу</a:t>
          </a:r>
        </a:p>
      </dsp:txBody>
      <dsp:txXfrm rot="10800000">
        <a:off x="1348642" y="3405810"/>
        <a:ext cx="3890059" cy="655126"/>
      </dsp:txXfrm>
    </dsp:sp>
    <dsp:sp modelId="{290EF1B7-F378-4FFE-AEE4-9E4A86092FB0}">
      <dsp:nvSpPr>
        <dsp:cNvPr id="0" name=""/>
        <dsp:cNvSpPr/>
      </dsp:nvSpPr>
      <dsp:spPr>
        <a:xfrm>
          <a:off x="857298" y="3405810"/>
          <a:ext cx="655126" cy="65512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5EFD8-5184-43E9-893E-38A79E4D64D2}">
      <dsp:nvSpPr>
        <dsp:cNvPr id="0" name=""/>
        <dsp:cNvSpPr/>
      </dsp:nvSpPr>
      <dsp:spPr>
        <a:xfrm>
          <a:off x="1020" y="1342816"/>
          <a:ext cx="1989572" cy="198957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493" tIns="17780" rIns="109493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Возможность </a:t>
          </a:r>
          <a:r>
            <a:rPr lang="ru-RU" sz="1200" kern="1200" dirty="0" smtClean="0"/>
            <a:t>круглосуточного</a:t>
          </a:r>
          <a:r>
            <a:rPr lang="ru-RU" sz="1400" kern="1200" dirty="0" smtClean="0"/>
            <a:t> удаленного </a:t>
          </a:r>
          <a:r>
            <a:rPr lang="ru-RU" sz="1100" kern="1200" dirty="0" smtClean="0"/>
            <a:t>информационного</a:t>
          </a:r>
          <a:r>
            <a:rPr lang="ru-RU" sz="1200" kern="1200" dirty="0" smtClean="0"/>
            <a:t> </a:t>
          </a:r>
          <a:r>
            <a:rPr lang="ru-RU" sz="1400" kern="1200" dirty="0" smtClean="0"/>
            <a:t>обмена  для педагогов, родителей и учеников </a:t>
          </a:r>
          <a:endParaRPr lang="ru-RU" sz="1400" kern="1200" dirty="0"/>
        </a:p>
      </dsp:txBody>
      <dsp:txXfrm>
        <a:off x="292386" y="1634182"/>
        <a:ext cx="1406840" cy="1406840"/>
      </dsp:txXfrm>
    </dsp:sp>
    <dsp:sp modelId="{DCA398A4-6E98-446C-BCF9-85A06343A04F}">
      <dsp:nvSpPr>
        <dsp:cNvPr id="0" name=""/>
        <dsp:cNvSpPr/>
      </dsp:nvSpPr>
      <dsp:spPr>
        <a:xfrm>
          <a:off x="1592678" y="1342816"/>
          <a:ext cx="1989572" cy="1989572"/>
        </a:xfrm>
        <a:prstGeom prst="ellipse">
          <a:avLst/>
        </a:prstGeom>
        <a:solidFill>
          <a:schemeClr val="accent5">
            <a:alpha val="50000"/>
            <a:hueOff val="-2483469"/>
            <a:satOff val="9953"/>
            <a:lumOff val="215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493" tIns="17780" rIns="109493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Сокращение трудозатрат на поддержание сайта</a:t>
          </a:r>
        </a:p>
      </dsp:txBody>
      <dsp:txXfrm>
        <a:off x="1884044" y="1634182"/>
        <a:ext cx="1406840" cy="1406840"/>
      </dsp:txXfrm>
    </dsp:sp>
    <dsp:sp modelId="{560410E4-5BEB-49F0-9D54-5012B9517078}">
      <dsp:nvSpPr>
        <dsp:cNvPr id="0" name=""/>
        <dsp:cNvSpPr/>
      </dsp:nvSpPr>
      <dsp:spPr>
        <a:xfrm>
          <a:off x="3184336" y="1342816"/>
          <a:ext cx="1989572" cy="1989572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493" tIns="17780" rIns="109493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Привлечение с помощью сайта новых учеников и педагогов  </a:t>
          </a:r>
          <a:endParaRPr lang="ru-RU" sz="1400" kern="1200" dirty="0"/>
        </a:p>
      </dsp:txBody>
      <dsp:txXfrm>
        <a:off x="3475702" y="1634182"/>
        <a:ext cx="1406840" cy="1406840"/>
      </dsp:txXfrm>
    </dsp:sp>
    <dsp:sp modelId="{1A07CE2C-61DE-4B71-BF8E-188EEC7F20BA}">
      <dsp:nvSpPr>
        <dsp:cNvPr id="0" name=""/>
        <dsp:cNvSpPr/>
      </dsp:nvSpPr>
      <dsp:spPr>
        <a:xfrm>
          <a:off x="4775994" y="1342816"/>
          <a:ext cx="1989572" cy="1989572"/>
        </a:xfrm>
        <a:prstGeom prst="ellipse">
          <a:avLst/>
        </a:prstGeom>
        <a:solidFill>
          <a:schemeClr val="accent5">
            <a:alpha val="50000"/>
            <a:hueOff val="-7450407"/>
            <a:satOff val="29858"/>
            <a:lumOff val="647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493" tIns="17780" rIns="109493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Отсутствие проблем с проверяющими органами в отношении вашего нового сайта</a:t>
          </a:r>
          <a:endParaRPr lang="ru-RU" sz="1400" kern="1200" dirty="0"/>
        </a:p>
      </dsp:txBody>
      <dsp:txXfrm>
        <a:off x="5067360" y="1634182"/>
        <a:ext cx="1406840" cy="1406840"/>
      </dsp:txXfrm>
    </dsp:sp>
    <dsp:sp modelId="{E130A9C4-8AD5-4E01-B9F2-1CD226D50ED6}">
      <dsp:nvSpPr>
        <dsp:cNvPr id="0" name=""/>
        <dsp:cNvSpPr/>
      </dsp:nvSpPr>
      <dsp:spPr>
        <a:xfrm>
          <a:off x="6367652" y="1342816"/>
          <a:ext cx="1989572" cy="1989572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493" tIns="17780" rIns="109493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Поддержка репутации и престиж вашей школы </a:t>
          </a:r>
          <a:endParaRPr lang="ru-RU" sz="1400" kern="1200" dirty="0"/>
        </a:p>
      </dsp:txBody>
      <dsp:txXfrm>
        <a:off x="6659018" y="1634182"/>
        <a:ext cx="1406840" cy="1406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AE544-D4B1-4ECC-A099-D2DB59684C9D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D4207-38C7-4829-A979-3D26470800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130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5E844-491F-44D8-A7F9-00AAF54B2FCD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FC36B-BBC6-49DA-86E9-FFA6051C2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462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FC36B-BBC6-49DA-86E9-FFA6051C242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FC36B-BBC6-49DA-86E9-FFA6051C242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FC36B-BBC6-49DA-86E9-FFA6051C242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FC36B-BBC6-49DA-86E9-FFA6051C242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F5B7-16A9-49AC-B4FA-8EBE3E193AB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915A-7B53-4089-B729-37F26E8E6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F5B7-16A9-49AC-B4FA-8EBE3E193AB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915A-7B53-4089-B729-37F26E8E6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F5B7-16A9-49AC-B4FA-8EBE3E193AB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915A-7B53-4089-B729-37F26E8E6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F5B7-16A9-49AC-B4FA-8EBE3E193AB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915A-7B53-4089-B729-37F26E8E6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F5B7-16A9-49AC-B4FA-8EBE3E193AB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915A-7B53-4089-B729-37F26E8E6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F5B7-16A9-49AC-B4FA-8EBE3E193AB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915A-7B53-4089-B729-37F26E8E6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F5B7-16A9-49AC-B4FA-8EBE3E193AB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915A-7B53-4089-B729-37F26E8E6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F5B7-16A9-49AC-B4FA-8EBE3E193AB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915A-7B53-4089-B729-37F26E8E6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F5B7-16A9-49AC-B4FA-8EBE3E193AB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915A-7B53-4089-B729-37F26E8E6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F5B7-16A9-49AC-B4FA-8EBE3E193AB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915A-7B53-4089-B729-37F26E8E6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F5B7-16A9-49AC-B4FA-8EBE3E193AB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915A-7B53-4089-B729-37F26E8E6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7F5B7-16A9-49AC-B4FA-8EBE3E193AB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C915A-7B53-4089-B729-37F26E8E6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9.png"/><Relationship Id="rId7" Type="http://schemas.openxmlformats.org/officeDocument/2006/relationships/hyperlink" Target="mailto:info@lms-school.r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info@nintegra.ru" TargetMode="External"/><Relationship Id="rId5" Type="http://schemas.openxmlformats.org/officeDocument/2006/relationships/hyperlink" Target="mailto:info@lms-school.ru" TargetMode="External"/><Relationship Id="rId4" Type="http://schemas.openxmlformats.org/officeDocument/2006/relationships/hyperlink" Target="http://www.lms-school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ovschool-1.ru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hyperlink" Target="http://www.esvu.edumil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zd-school37.ru/" TargetMode="External"/><Relationship Id="rId11" Type="http://schemas.openxmlformats.org/officeDocument/2006/relationships/image" Target="../media/image2.png"/><Relationship Id="rId5" Type="http://schemas.openxmlformats.org/officeDocument/2006/relationships/image" Target="../media/image9.png"/><Relationship Id="rId10" Type="http://schemas.openxmlformats.org/officeDocument/2006/relationships/hyperlink" Target="http://www.lms-school.ru/" TargetMode="External"/><Relationship Id="rId4" Type="http://schemas.openxmlformats.org/officeDocument/2006/relationships/hyperlink" Target="http://www.pansion-mil.ru/" TargetMode="Externa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7408"/>
            <a:ext cx="9144000" cy="609061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9" name="TextBox 8"/>
          <p:cNvSpPr txBox="1"/>
          <p:nvPr/>
        </p:nvSpPr>
        <p:spPr>
          <a:xfrm>
            <a:off x="642910" y="1643050"/>
            <a:ext cx="81439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Rounded MT Bold" pitchFamily="34" charset="0"/>
              </a:rPr>
              <a:t>Сайт образовательного учреждения на основе системы </a:t>
            </a:r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Rounded MT Bold" pitchFamily="34" charset="0"/>
              </a:rPr>
              <a:t>LMS </a:t>
            </a: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Rounded MT Bold" pitchFamily="34" charset="0"/>
              </a:rPr>
              <a:t>«ШКОЛА»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66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7224" y="6143644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www.lms-school.ru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29388" y="6143644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8-800-555-3-777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428604"/>
            <a:ext cx="1428760" cy="63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6600"/>
                </a:solidFill>
                <a:ea typeface="Verdana" pitchFamily="34" charset="0"/>
                <a:cs typeface="Verdana" pitchFamily="34" charset="0"/>
              </a:rPr>
              <a:t>Другие решения, входящие в аппаратно-программный комплекс </a:t>
            </a:r>
            <a:r>
              <a:rPr lang="en-US" sz="2400" b="1" dirty="0" smtClean="0">
                <a:solidFill>
                  <a:srgbClr val="FF6600"/>
                </a:solidFill>
                <a:ea typeface="Verdana" pitchFamily="34" charset="0"/>
                <a:cs typeface="Verdana" pitchFamily="34" charset="0"/>
              </a:rPr>
              <a:t>LMS </a:t>
            </a:r>
            <a:r>
              <a:rPr lang="ru-RU" sz="2400" b="1" dirty="0" smtClean="0">
                <a:solidFill>
                  <a:srgbClr val="FF6600"/>
                </a:solidFill>
                <a:ea typeface="Verdana" pitchFamily="34" charset="0"/>
                <a:cs typeface="Verdana" pitchFamily="34" charset="0"/>
              </a:rPr>
              <a:t>«ШКОЛА»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000108"/>
            <a:ext cx="8715404" cy="1588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14422"/>
            <a:ext cx="211527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357562"/>
            <a:ext cx="17907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3357562"/>
            <a:ext cx="17907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диск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1319215"/>
            <a:ext cx="1475157" cy="17525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71604" y="1390653"/>
            <a:ext cx="5286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LMS </a:t>
            </a:r>
            <a:r>
              <a:rPr lang="ru-RU" sz="1200" dirty="0" smtClean="0"/>
              <a:t>«ШКОЛА» - программное обеспечение</a:t>
            </a:r>
            <a:br>
              <a:rPr lang="ru-RU" sz="1200" dirty="0" smtClean="0"/>
            </a:br>
            <a:r>
              <a:rPr lang="ru-RU" sz="1200" dirty="0" smtClean="0"/>
              <a:t> для автоматизации процесса управления школой: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Отчетность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Расписание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Планирование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Документооборот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Электронный журнал 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Библиотека и др.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929058" y="3857628"/>
            <a:ext cx="4429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Программное приложение для планшетных компьютеров 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Мобильное рабочее место учителя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Мобильный дневник школьника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00892" y="1285860"/>
            <a:ext cx="17859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Информационный киоск – терминал с сенсорным экраном, предназначенный для информирования преподавателей, родителей и учащихся о расписании, плане мероприятий, факультативах, меню столовой и т.д.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8596" y="5357826"/>
            <a:ext cx="607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Вы можете полностью оснастить вашу школу оборудованием и программным обеспечением на базе системы 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LMS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«ШКОЛА».</a:t>
            </a:r>
          </a:p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За подробностями обращайтесь по тел. (495) 787-85-07; 8-800-555-3-777</a:t>
            </a:r>
          </a:p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или по электронной почте 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hlinkClick r:id="rId7"/>
              </a:rPr>
              <a:t>info@lms-school.ru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596" y="6284261"/>
            <a:ext cx="2571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www.lms-school.ru</a:t>
            </a:r>
            <a:br>
              <a:rPr lang="en-US" sz="1100" dirty="0" smtClean="0"/>
            </a:br>
            <a:r>
              <a:rPr lang="en-US" sz="1100" dirty="0" smtClean="0"/>
              <a:t>8-800-555-3-777</a:t>
            </a:r>
            <a:endParaRPr lang="ru-RU" sz="11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20" y="6083821"/>
            <a:ext cx="1428760" cy="63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7384"/>
            <a:ext cx="9144000" cy="609061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9" name="TextBox 8"/>
          <p:cNvSpPr txBox="1"/>
          <p:nvPr/>
        </p:nvSpPr>
        <p:spPr>
          <a:xfrm>
            <a:off x="785664" y="1556792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Rounded MT Bold" pitchFamily="34" charset="0"/>
                <a:cs typeface="Arial" charset="0"/>
              </a:rPr>
              <a:t>Будем рады сотрудничеству!</a:t>
            </a:r>
            <a:endParaRPr lang="ru-RU" sz="36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FF660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7224" y="6143644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www.lms-school.ru</a:t>
            </a:r>
            <a:endParaRPr lang="ru-RU" sz="2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1F497D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29388" y="6143644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8-800-555-3-777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29520" y="428604"/>
            <a:ext cx="1428760" cy="63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76048" y="2203123"/>
            <a:ext cx="736785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Компания НИНТЕГРА</a:t>
            </a:r>
            <a:endParaRPr lang="en-US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105018, Россия, Москва, </a:t>
            </a: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набережная Академика Туполева д. 15, корп. 2, 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                                   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офис </a:t>
            </a:r>
            <a:r>
              <a:rPr 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№ 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412</a:t>
            </a:r>
            <a:endParaRPr lang="en-US" sz="16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Телефон:   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(495) 787-85-07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Факс</a:t>
            </a:r>
            <a:r>
              <a:rPr 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:        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 </a:t>
            </a:r>
            <a:r>
              <a:rPr 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(495) 787-85-06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Сайты:     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 </a:t>
            </a: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  <a:hlinkClick r:id="rId4"/>
              </a:rPr>
              <a:t>www.lms-school.ru</a:t>
            </a:r>
            <a:r>
              <a:rPr 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000FF"/>
                </a:solidFill>
                <a:cs typeface="Arial" charset="0"/>
              </a:rPr>
              <a:t>                  </a:t>
            </a:r>
            <a:r>
              <a:rPr lang="en-US" sz="1600" dirty="0" smtClean="0">
                <a:solidFill>
                  <a:srgbClr val="0000FF"/>
                </a:solidFill>
                <a:cs typeface="Arial" charset="0"/>
              </a:rPr>
              <a:t>   </a:t>
            </a:r>
            <a:r>
              <a:rPr lang="ru-RU" sz="1600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cs typeface="Arial" charset="0"/>
              </a:rPr>
              <a:t>  </a:t>
            </a:r>
            <a:r>
              <a:rPr lang="ru-RU" sz="1600" dirty="0" smtClean="0">
                <a:solidFill>
                  <a:srgbClr val="0000FF"/>
                </a:solidFill>
                <a:cs typeface="Arial" charset="0"/>
              </a:rPr>
              <a:t>   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dnevnik-lms.ru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 Эл. почта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: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 </a:t>
            </a:r>
            <a:r>
              <a:rPr lang="ru-RU" sz="1600" dirty="0">
                <a:solidFill>
                  <a:prstClr val="black"/>
                </a:solidFill>
                <a:latin typeface="Arial" charset="0"/>
                <a:cs typeface="Arial" charset="0"/>
                <a:hlinkClick r:id="rId5"/>
              </a:rPr>
              <a:t>info@lms-school.ru</a:t>
            </a: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; </a:t>
            </a:r>
            <a:endParaRPr lang="ru-RU" sz="1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                       </a:t>
            </a: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  <a:hlinkClick r:id="rId6"/>
              </a:rPr>
              <a:t>info@nintegra.ru</a:t>
            </a:r>
            <a:endParaRPr lang="ru-RU" sz="1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49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6600"/>
                </a:solidFill>
                <a:ea typeface="Verdana" pitchFamily="34" charset="0"/>
                <a:cs typeface="Verdana" pitchFamily="34" charset="0"/>
              </a:rPr>
              <a:t>Что для школы качественный сайт</a:t>
            </a:r>
            <a:endParaRPr lang="ru-RU" sz="2400" b="1" dirty="0">
              <a:solidFill>
                <a:srgbClr val="FF6600"/>
              </a:solidFill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000108"/>
            <a:ext cx="8715404" cy="1588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Схема 6"/>
          <p:cNvGraphicFramePr/>
          <p:nvPr/>
        </p:nvGraphicFramePr>
        <p:xfrm>
          <a:off x="285720" y="1285860"/>
          <a:ext cx="7929618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1868" y="3528956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http://www…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6083821"/>
            <a:ext cx="1428760" cy="63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28596" y="6284261"/>
            <a:ext cx="2571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www.lms-school.ru</a:t>
            </a:r>
            <a:br>
              <a:rPr lang="en-US" sz="1100" dirty="0" smtClean="0"/>
            </a:br>
            <a:r>
              <a:rPr lang="en-US" sz="1100" dirty="0" smtClean="0"/>
              <a:t>8-800-555-3-777</a:t>
            </a:r>
            <a:endParaRPr lang="ru-RU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6600"/>
                </a:solidFill>
                <a:ea typeface="Verdana" pitchFamily="34" charset="0"/>
                <a:cs typeface="Verdana" pitchFamily="34" charset="0"/>
              </a:rPr>
              <a:t>С какими проблемами сталкиваются школы</a:t>
            </a:r>
            <a:br>
              <a:rPr lang="ru-RU" sz="2400" b="1" dirty="0" smtClean="0">
                <a:solidFill>
                  <a:srgbClr val="FF6600"/>
                </a:solidFill>
                <a:ea typeface="Verdana" pitchFamily="34" charset="0"/>
                <a:cs typeface="Verdana" pitchFamily="34" charset="0"/>
              </a:rPr>
            </a:br>
            <a:r>
              <a:rPr lang="ru-RU" sz="2400" b="1" dirty="0" smtClean="0">
                <a:solidFill>
                  <a:srgbClr val="FF6600"/>
                </a:solidFill>
                <a:ea typeface="Verdana" pitchFamily="34" charset="0"/>
                <a:cs typeface="Verdana" pitchFamily="34" charset="0"/>
              </a:rPr>
              <a:t>при создании и поддержке сайта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000108"/>
            <a:ext cx="8715404" cy="1588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643570" y="1571612"/>
            <a:ext cx="28575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Чем еще может не удовлетворять текущий сайт</a:t>
            </a:r>
          </a:p>
          <a:p>
            <a:endParaRPr lang="ru-RU" sz="1600" b="1" dirty="0" smtClean="0"/>
          </a:p>
          <a:p>
            <a:pPr marL="177800" lvl="0" indent="-177800">
              <a:buFont typeface="Arial" pitchFamily="34" charset="0"/>
              <a:buChar char="•"/>
            </a:pPr>
            <a:r>
              <a:rPr lang="ru-RU" sz="1600" dirty="0" smtClean="0"/>
              <a:t>Несоответствие внешнего вида сайта высокому уровню вашей школы</a:t>
            </a:r>
          </a:p>
          <a:p>
            <a:pPr marL="177800" lvl="0" indent="-177800">
              <a:buFont typeface="Arial" pitchFamily="34" charset="0"/>
              <a:buChar char="•"/>
            </a:pPr>
            <a:endParaRPr lang="ru-RU" sz="1600" dirty="0" smtClean="0"/>
          </a:p>
          <a:p>
            <a:pPr marL="177800" lvl="0" indent="-177800">
              <a:buFont typeface="Arial" pitchFamily="34" charset="0"/>
              <a:buChar char="•"/>
            </a:pPr>
            <a:r>
              <a:rPr lang="ru-RU" sz="1600" dirty="0" smtClean="0"/>
              <a:t>Отсутствие рекламного потенциала </a:t>
            </a:r>
          </a:p>
          <a:p>
            <a:pPr marL="177800" lvl="0" indent="-177800">
              <a:buFont typeface="Arial" pitchFamily="34" charset="0"/>
              <a:buChar char="•"/>
            </a:pPr>
            <a:endParaRPr lang="ru-RU" sz="1600" dirty="0" smtClean="0"/>
          </a:p>
          <a:p>
            <a:pPr marL="177800" lvl="0" indent="-177800">
              <a:buFont typeface="Arial" pitchFamily="34" charset="0"/>
              <a:buChar char="•"/>
            </a:pPr>
            <a:r>
              <a:rPr lang="ru-RU" sz="1600" dirty="0" err="1" smtClean="0"/>
              <a:t>Невостребованность</a:t>
            </a:r>
            <a:r>
              <a:rPr lang="ru-RU" sz="1600" dirty="0" smtClean="0"/>
              <a:t> сайта из-за неудобства восприятия на нем информации 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-32" y="16510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20" y="6083821"/>
            <a:ext cx="1428760" cy="63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28596" y="6284261"/>
            <a:ext cx="2571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www.lms-school.ru</a:t>
            </a:r>
            <a:br>
              <a:rPr lang="en-US" sz="1100" dirty="0" smtClean="0"/>
            </a:br>
            <a:r>
              <a:rPr lang="en-US" sz="1100" dirty="0" smtClean="0"/>
              <a:t>8-800-555-3-777</a:t>
            </a:r>
            <a:endParaRPr lang="ru-RU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6600"/>
                </a:solidFill>
                <a:ea typeface="Verdana" pitchFamily="34" charset="0"/>
                <a:cs typeface="Verdana" pitchFamily="34" charset="0"/>
              </a:rPr>
              <a:t>Что вы получите в результате модернизации своего сайта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000108"/>
            <a:ext cx="8715404" cy="1588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1472" y="1214422"/>
            <a:ext cx="72866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lvl="0" indent="-177800">
              <a:buFont typeface="Arial" pitchFamily="34" charset="0"/>
              <a:buChar char="•"/>
            </a:pPr>
            <a:r>
              <a:rPr lang="ru-RU" dirty="0" smtClean="0"/>
              <a:t>Полностью готовый и работоспособный сайт, соответствующий вашим пожеланиям  по  структуре, содержанию и дизайну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ru-RU" dirty="0" smtClean="0"/>
              <a:t>Простую систему администрирования сайта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dirty="0" smtClean="0"/>
              <a:t>Электронный дневник на вашем сайте (по желанию)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ru-RU" dirty="0" smtClean="0"/>
              <a:t>Подробную инструкцию для администратора сайта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ru-RU" dirty="0" smtClean="0"/>
              <a:t>Обучение администратора сайта</a:t>
            </a:r>
          </a:p>
          <a:p>
            <a:endParaRPr lang="ru-RU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428596" y="2397132"/>
          <a:ext cx="8358246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42910" y="3286124"/>
            <a:ext cx="6786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a typeface="Verdana" pitchFamily="34" charset="0"/>
                <a:cs typeface="Verdana" pitchFamily="34" charset="0"/>
              </a:rPr>
              <a:t>Какую пользу принесет модернизированный сайт вашей школе</a:t>
            </a:r>
            <a:endParaRPr lang="ru-RU" sz="16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6083821"/>
            <a:ext cx="1428760" cy="63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28596" y="6284261"/>
            <a:ext cx="2571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www.lms-school.ru</a:t>
            </a:r>
            <a:br>
              <a:rPr lang="en-US" sz="1100" dirty="0" smtClean="0"/>
            </a:br>
            <a:r>
              <a:rPr lang="en-US" sz="1100" dirty="0" smtClean="0"/>
              <a:t>8-800-555-3-777</a:t>
            </a:r>
            <a:endParaRPr lang="ru-RU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6600"/>
                </a:solidFill>
                <a:ea typeface="Verdana" pitchFamily="34" charset="0"/>
                <a:cs typeface="Verdana" pitchFamily="34" charset="0"/>
              </a:rPr>
              <a:t>Образцы модернизированных сайтов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000108"/>
            <a:ext cx="8715404" cy="1588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2384723" cy="1785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571876"/>
            <a:ext cx="4813661" cy="2196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3" y="1214422"/>
            <a:ext cx="2359689" cy="1768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72132" y="1214422"/>
            <a:ext cx="2967036" cy="2717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572132" y="5214950"/>
            <a:ext cx="29289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Смотрите список наших работ на сайте </a:t>
            </a:r>
            <a:r>
              <a:rPr lang="en-US" sz="1400" dirty="0" smtClean="0">
                <a:hlinkClick r:id="rId10"/>
              </a:rPr>
              <a:t>www.lms-school.ru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572132" y="3982764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Средняя общеобразовательная школа </a:t>
            </a:r>
          </a:p>
          <a:p>
            <a:r>
              <a:rPr lang="ru-RU" sz="1000" dirty="0" smtClean="0"/>
              <a:t>посёлка Советский</a:t>
            </a:r>
            <a:endParaRPr lang="ru-RU" sz="1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3054070"/>
            <a:ext cx="2357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Екатеринбургское суворовское</a:t>
            </a:r>
            <a:br>
              <a:rPr lang="ru-RU" sz="1000" dirty="0" smtClean="0"/>
            </a:br>
            <a:r>
              <a:rPr lang="ru-RU" sz="1000" dirty="0" smtClean="0"/>
              <a:t>военное училище</a:t>
            </a:r>
            <a:endParaRPr lang="ru-RU" sz="1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3054070"/>
            <a:ext cx="25003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Средняя школа №37 ОАО "РЖД«, пос. Мга</a:t>
            </a:r>
            <a:endParaRPr lang="ru-RU" sz="1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5857892"/>
            <a:ext cx="2357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Пансион воспитанниц МО РФ, Москва</a:t>
            </a:r>
            <a:endParaRPr lang="ru-RU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428596" y="6284261"/>
            <a:ext cx="2571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www.lms-school.ru</a:t>
            </a:r>
            <a:br>
              <a:rPr lang="en-US" sz="1100" dirty="0" smtClean="0"/>
            </a:br>
            <a:r>
              <a:rPr lang="en-US" sz="1100" dirty="0" smtClean="0"/>
              <a:t>8-800-555-3-777</a:t>
            </a:r>
            <a:endParaRPr lang="ru-RU" sz="11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29520" y="6083821"/>
            <a:ext cx="1428760" cy="63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6600"/>
                </a:solidFill>
                <a:ea typeface="Verdana" pitchFamily="34" charset="0"/>
                <a:cs typeface="Verdana" pitchFamily="34" charset="0"/>
              </a:rPr>
              <a:t>Возможные разделы и функции сайта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000108"/>
            <a:ext cx="8715404" cy="1588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57158" y="1142984"/>
            <a:ext cx="850112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ru-RU" sz="1600" dirty="0" smtClean="0"/>
              <a:t>Динамическая лента новостей</a:t>
            </a:r>
          </a:p>
          <a:p>
            <a:pPr marL="635000" lvl="2" indent="-177800">
              <a:buFont typeface="Arial" pitchFamily="34" charset="0"/>
              <a:buChar char="•"/>
            </a:pPr>
            <a:r>
              <a:rPr lang="ru-RU" sz="1600" dirty="0" smtClean="0"/>
              <a:t>Управление списком новостей, отображаемых на главной странице</a:t>
            </a:r>
          </a:p>
          <a:p>
            <a:pPr marL="635000" lvl="2" indent="-177800">
              <a:buFont typeface="Arial" pitchFamily="34" charset="0"/>
              <a:buChar char="•"/>
            </a:pPr>
            <a:r>
              <a:rPr lang="ru-RU" sz="1600" dirty="0" smtClean="0"/>
              <a:t>Краткий анонс на главной странице и полное описание новости по ссылке</a:t>
            </a:r>
          </a:p>
          <a:p>
            <a:pPr marL="635000" lvl="2" indent="-177800">
              <a:buFont typeface="Arial" pitchFamily="34" charset="0"/>
              <a:buChar char="•"/>
            </a:pPr>
            <a:r>
              <a:rPr lang="ru-RU" sz="1600" dirty="0" smtClean="0"/>
              <a:t>Возможность размещать внутри новости картинок, видео, аудио, а так же прикреплять файлы для скачивания</a:t>
            </a:r>
          </a:p>
          <a:p>
            <a:pPr marL="635000" lvl="2" indent="-177800">
              <a:buFont typeface="Arial" pitchFamily="34" charset="0"/>
              <a:buChar char="•"/>
            </a:pPr>
            <a:r>
              <a:rPr lang="ru-RU" sz="1600" dirty="0" smtClean="0"/>
              <a:t>Архив новостей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600" dirty="0" smtClean="0"/>
              <a:t>Информационные  разделы  (О школе; Научно-методическая деятельность; Дополнительное образование; Нормативная документация; Информационные ресурсы и т.д.)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600" dirty="0" smtClean="0"/>
              <a:t>Вопрос – Ответ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600" dirty="0" smtClean="0"/>
              <a:t>Фото и видео-галерея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600" dirty="0" smtClean="0"/>
              <a:t>Интерактивный календарь</a:t>
            </a:r>
          </a:p>
          <a:p>
            <a:pPr marL="635000" lvl="2" indent="-177800">
              <a:buFont typeface="Arial" pitchFamily="34" charset="0"/>
              <a:buChar char="•"/>
            </a:pPr>
            <a:r>
              <a:rPr lang="ru-RU" sz="1600" dirty="0" smtClean="0"/>
              <a:t>Вывод новостей на выбранную в календаре дату</a:t>
            </a:r>
          </a:p>
          <a:p>
            <a:pPr marL="635000" lvl="2" indent="-177800">
              <a:buFont typeface="Arial" pitchFamily="34" charset="0"/>
              <a:buChar char="•"/>
            </a:pPr>
            <a:r>
              <a:rPr lang="ru-RU" sz="1600" dirty="0" smtClean="0"/>
              <a:t>Информация в календаре о праздниках и мероприятиях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600" dirty="0" smtClean="0"/>
              <a:t>Интерактивные опросы</a:t>
            </a:r>
          </a:p>
          <a:p>
            <a:pPr marL="635000" lvl="2" indent="-177800">
              <a:buFont typeface="Arial" pitchFamily="34" charset="0"/>
              <a:buChar char="•"/>
            </a:pPr>
            <a:r>
              <a:rPr lang="ru-RU" sz="1600" dirty="0" smtClean="0"/>
              <a:t>Создание собственных опросов</a:t>
            </a:r>
          </a:p>
          <a:p>
            <a:pPr marL="635000" lvl="2" indent="-177800">
              <a:buFont typeface="Arial" pitchFamily="34" charset="0"/>
              <a:buChar char="•"/>
            </a:pPr>
            <a:r>
              <a:rPr lang="ru-RU" sz="1600" dirty="0" smtClean="0"/>
              <a:t>Статистика голосования по каждому опросу</a:t>
            </a:r>
          </a:p>
          <a:p>
            <a:pPr marL="177800" lvl="1" indent="-177800">
              <a:buFont typeface="Arial" pitchFamily="34" charset="0"/>
              <a:buChar char="•"/>
            </a:pPr>
            <a:r>
              <a:rPr lang="ru-RU" sz="1600" dirty="0" smtClean="0"/>
              <a:t>Управления отображением опросов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600" dirty="0" smtClean="0"/>
              <a:t>Прием заявлений на поступление в электронной форме</a:t>
            </a:r>
          </a:p>
          <a:p>
            <a:pPr marL="177800" lvl="1" indent="-177800">
              <a:buFont typeface="Arial" pitchFamily="34" charset="0"/>
              <a:buChar char="•"/>
            </a:pPr>
            <a:r>
              <a:rPr lang="ru-RU" sz="1600" dirty="0" smtClean="0"/>
              <a:t>Расписание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600" dirty="0" smtClean="0"/>
              <a:t>Электронный дневник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По вашему желанию список разделов может быть сокращен</a:t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или расширен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6083821"/>
            <a:ext cx="1428760" cy="63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6600"/>
                </a:solidFill>
                <a:ea typeface="Verdana" pitchFamily="34" charset="0"/>
                <a:cs typeface="Verdana" pitchFamily="34" charset="0"/>
              </a:rPr>
              <a:t>Дневник школьника на вашем сайте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000108"/>
            <a:ext cx="8715404" cy="1588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2156411" cy="1795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428736"/>
            <a:ext cx="5818076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571472" y="3500438"/>
            <a:ext cx="20717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Вход в раздел «Школьный дневник» осуществляется по  индивидуальному паролю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28596" y="6284261"/>
            <a:ext cx="2571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www.lms-school.ru</a:t>
            </a:r>
            <a:br>
              <a:rPr lang="en-US" sz="1100" dirty="0" smtClean="0"/>
            </a:br>
            <a:r>
              <a:rPr lang="en-US" sz="1100" dirty="0" smtClean="0"/>
              <a:t>8-800-555-3-777</a:t>
            </a:r>
            <a:endParaRPr lang="ru-RU" sz="11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6083821"/>
            <a:ext cx="1428760" cy="63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6600"/>
                </a:solidFill>
                <a:ea typeface="Verdana" pitchFamily="34" charset="0"/>
                <a:cs typeface="Verdana" pitchFamily="34" charset="0"/>
              </a:rPr>
              <a:t>Сертификаты программы </a:t>
            </a:r>
            <a:r>
              <a:rPr lang="en-US" sz="2400" b="1" dirty="0" smtClean="0">
                <a:solidFill>
                  <a:srgbClr val="FF6600"/>
                </a:solidFill>
                <a:ea typeface="Verdana" pitchFamily="34" charset="0"/>
                <a:cs typeface="Verdana" pitchFamily="34" charset="0"/>
              </a:rPr>
              <a:t>LMS </a:t>
            </a:r>
            <a:r>
              <a:rPr lang="ru-RU" sz="2400" b="1" dirty="0" smtClean="0">
                <a:solidFill>
                  <a:srgbClr val="FF6600"/>
                </a:solidFill>
                <a:ea typeface="Verdana" pitchFamily="34" charset="0"/>
                <a:cs typeface="Verdana" pitchFamily="34" charset="0"/>
              </a:rPr>
              <a:t>«ШКОЛА»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000108"/>
            <a:ext cx="8715404" cy="1588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16" y="1910264"/>
            <a:ext cx="1600174" cy="226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8355" y="1932793"/>
            <a:ext cx="1700292" cy="2278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7205" y="1895137"/>
            <a:ext cx="1673390" cy="2246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47413" y="4672777"/>
            <a:ext cx="15716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Свидетельство о регистрации программы «LMS «Школа»</a:t>
            </a:r>
            <a:endParaRPr lang="ru-RU" sz="1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78138" y="4648388"/>
            <a:ext cx="15716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Лицензия на деятельность по разработке и производству средств защиты конфиденциальной </a:t>
            </a:r>
            <a:r>
              <a:rPr lang="ru-RU" sz="1000" dirty="0" smtClean="0"/>
              <a:t>информации(ФСТЭК </a:t>
            </a:r>
            <a:r>
              <a:rPr lang="ru-RU" sz="1000" dirty="0"/>
              <a:t>РФ).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57884" y="4873389"/>
            <a:ext cx="15716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Сертификат ФСТЭК</a:t>
            </a:r>
            <a:endParaRPr lang="ru-RU" sz="1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408959" y="4833053"/>
            <a:ext cx="15716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Сертификат «АПИКОН»</a:t>
            </a:r>
            <a:endParaRPr lang="ru-RU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428596" y="6284261"/>
            <a:ext cx="2571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www.lms-school.ru</a:t>
            </a:r>
            <a:br>
              <a:rPr lang="en-US" sz="1100" dirty="0" smtClean="0"/>
            </a:br>
            <a:r>
              <a:rPr lang="en-US" sz="1100" dirty="0" smtClean="0"/>
              <a:t>8-800-555-3-777</a:t>
            </a:r>
            <a:endParaRPr lang="ru-RU" sz="11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6083821"/>
            <a:ext cx="1428760" cy="63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16" descr="D:\Мои документы\Сертификация ФСТЭК\Лицензии конфиденциалка\Лицензия разработка и производство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6128" y="1948725"/>
            <a:ext cx="1730752" cy="22465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3746655" y="4675971"/>
            <a:ext cx="15716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Лицензия на деятельность по технической защите конфиденциальной </a:t>
            </a:r>
            <a:r>
              <a:rPr lang="ru-RU" sz="1000" dirty="0" smtClean="0"/>
              <a:t>информации(ФСТЭК </a:t>
            </a:r>
            <a:r>
              <a:rPr lang="ru-RU" sz="1000" dirty="0"/>
              <a:t>РФ).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653" y="1674252"/>
            <a:ext cx="2339297" cy="279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6600"/>
                </a:solidFill>
                <a:ea typeface="Verdana" pitchFamily="34" charset="0"/>
                <a:cs typeface="Verdana" pitchFamily="34" charset="0"/>
              </a:rPr>
              <a:t>Стоимость и этапы проекта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000108"/>
            <a:ext cx="8715404" cy="1588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500034" y="2500306"/>
          <a:ext cx="807249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2098"/>
                <a:gridCol w="30003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Этапы работ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</a:t>
                      </a:r>
                      <a:r>
                        <a:rPr lang="ru-RU" baseline="0" dirty="0" smtClean="0"/>
                        <a:t> срок этапа работ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Формирование шаблона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 рабочих дней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Подключение системы администрирования сайта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рабочих дня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Обучение администратора сайта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рабочих дня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71472" y="1500174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Сайт с функцией электронного дневника      – </a:t>
            </a:r>
            <a:r>
              <a:rPr lang="ru-RU" b="1" dirty="0" smtClean="0"/>
              <a:t>25 000 руб.</a:t>
            </a:r>
          </a:p>
          <a:p>
            <a:r>
              <a:rPr lang="ru-RU" dirty="0" smtClean="0"/>
              <a:t>Сайт без функции электронного дневника    – </a:t>
            </a:r>
            <a:r>
              <a:rPr lang="ru-RU" b="1" dirty="0" smtClean="0"/>
              <a:t>12 000 руб.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28596" y="6284261"/>
            <a:ext cx="2571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www.lms-school.ru</a:t>
            </a:r>
            <a:br>
              <a:rPr lang="en-US" sz="1100" dirty="0" smtClean="0"/>
            </a:br>
            <a:r>
              <a:rPr lang="en-US" sz="1100" dirty="0" smtClean="0"/>
              <a:t>8-800-555-3-777</a:t>
            </a:r>
            <a:endParaRPr lang="ru-RU" sz="11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6083821"/>
            <a:ext cx="1428760" cy="63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2233</TotalTime>
  <Words>666</Words>
  <Application>Microsoft Office PowerPoint</Application>
  <PresentationFormat>Экран (4:3)</PresentationFormat>
  <Paragraphs>122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Что для школы качественный сайт</vt:lpstr>
      <vt:lpstr>С какими проблемами сталкиваются школы при создании и поддержке сайта</vt:lpstr>
      <vt:lpstr>Что вы получите в результате модернизации своего сайта</vt:lpstr>
      <vt:lpstr>Образцы модернизированных сайтов</vt:lpstr>
      <vt:lpstr>Возможные разделы и функции сайта</vt:lpstr>
      <vt:lpstr>Дневник школьника на вашем сайте</vt:lpstr>
      <vt:lpstr>Сертификаты программы LMS «ШКОЛА»</vt:lpstr>
      <vt:lpstr>Стоимость и этапы проекта</vt:lpstr>
      <vt:lpstr>Другие решения, входящие в аппаратно-программный комплекс LMS «ШКОЛА»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yakushina</dc:creator>
  <cp:lastModifiedBy>Яткевич Станислава</cp:lastModifiedBy>
  <cp:revision>202</cp:revision>
  <dcterms:created xsi:type="dcterms:W3CDTF">2012-03-05T13:52:24Z</dcterms:created>
  <dcterms:modified xsi:type="dcterms:W3CDTF">2013-04-30T07:18:29Z</dcterms:modified>
</cp:coreProperties>
</file>