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1" r:id="rId2"/>
    <p:sldId id="317" r:id="rId3"/>
    <p:sldId id="318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4" r:id="rId13"/>
    <p:sldId id="319" r:id="rId14"/>
    <p:sldId id="33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15082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17CDD2E9-5ED6-46C8-AEB3-ABA4674B5202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Группа 6"/>
          <p:cNvGrpSpPr/>
          <p:nvPr userDrawn="1"/>
        </p:nvGrpSpPr>
        <p:grpSpPr>
          <a:xfrm flipV="1">
            <a:off x="6143636" y="4143380"/>
            <a:ext cx="2714644" cy="2500330"/>
            <a:chOff x="8001024" y="142852"/>
            <a:chExt cx="1000132" cy="1000132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8001024" y="1428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8358214" y="50004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715404" y="857232"/>
              <a:ext cx="28575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 userDrawn="1"/>
          </p:nvSpPr>
          <p:spPr>
            <a:xfrm>
              <a:off x="8358214" y="142852"/>
              <a:ext cx="285752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8715404" y="500042"/>
              <a:ext cx="28575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8715404" y="14285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666905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2400" b="1" cap="none" spc="5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6072206"/>
            <a:ext cx="2071670" cy="5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rot="10800000">
            <a:off x="428596" y="6143644"/>
            <a:ext cx="614366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00033" y="6212823"/>
            <a:ext cx="297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Москва, наб. Академика Туполева 15 корп. 2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495)</a:t>
            </a:r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 787-85-07, 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 info@lms-school.ru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76607" y="6212823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Санкт-Петербург, ул. 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</a:rPr>
              <a:t>Новолитовская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, 15 </a:t>
            </a:r>
            <a:b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812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11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385-93-06, info@nintegra.ru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8001024" y="142852"/>
            <a:ext cx="1000132" cy="1000132"/>
            <a:chOff x="8001024" y="142852"/>
            <a:chExt cx="1000132" cy="1000132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8001024" y="1428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358214" y="50004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8715404" y="857232"/>
              <a:ext cx="28575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 userDrawn="1"/>
          </p:nvSpPr>
          <p:spPr>
            <a:xfrm>
              <a:off x="8358214" y="142852"/>
              <a:ext cx="285752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 userDrawn="1"/>
          </p:nvSpPr>
          <p:spPr>
            <a:xfrm>
              <a:off x="8715404" y="500042"/>
              <a:ext cx="28575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8715404" y="14285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D2E9-5ED6-46C8-AEB3-ABA4674B520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A7FE-B8E4-4A32-811F-2345147A6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s-school.ru/" TargetMode="External"/><Relationship Id="rId2" Type="http://schemas.openxmlformats.org/officeDocument/2006/relationships/hyperlink" Target="mailto:info@nintegra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lms-schoo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LMS </a:t>
            </a:r>
            <a:r>
              <a:rPr lang="ru-RU" sz="3600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Школа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Информационный киоск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1365752" cy="136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Расписание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дополнительного образования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3244790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YATKEV~1\AppData\Local\Temp\Rar$DI43.939\РасписаниеД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008670"/>
            <a:ext cx="6298090" cy="393630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33" y="928670"/>
            <a:ext cx="1366732" cy="136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Электронный дневник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509" y="928670"/>
            <a:ext cx="4320000" cy="250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09" y="3645023"/>
            <a:ext cx="1745155" cy="210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YATKEV~1\AppData\Local\Temp\Rar$DI61.094\Дневник Оценк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11" y="3676761"/>
            <a:ext cx="3064953" cy="207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YATKEV~1\AppData\Local\Temp\Rar$DI68.628\Дневник Итоговые Оценк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13" y="3676760"/>
            <a:ext cx="3426337" cy="207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Схема подключения информационного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киоска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6555" y="5661248"/>
            <a:ext cx="3567445" cy="3692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29979" r="7529" b="21601"/>
          <a:stretch/>
        </p:blipFill>
        <p:spPr bwMode="auto">
          <a:xfrm>
            <a:off x="71610" y="808752"/>
            <a:ext cx="8355868" cy="49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0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75252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/>
              <a:t>Для работы информационного киоска требуется:</a:t>
            </a:r>
            <a:endParaRPr lang="ru-RU" sz="1600" dirty="0" smtClean="0"/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Установить серверную и клиентскую часть системы на управляющий компьютер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Установить клиентскую часть системы на информационные киоски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Ввести начальные данные: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тематические справочники (предметы, кабинеты, педагоги, классы, учащиеся и пр.)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основно</a:t>
            </a:r>
            <a:r>
              <a:rPr lang="ru-RU" sz="1600" dirty="0"/>
              <a:t>е</a:t>
            </a:r>
            <a:r>
              <a:rPr lang="ru-RU" sz="1600" dirty="0" smtClean="0"/>
              <a:t> расписание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расписание дополнительного образования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Регулярно вносить текущие данные (изменения в расписании, объявления, план мероприятий, меню столовой).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Для отображения домашнего задания и оценок в электронном дневнике потребуется заполнять электронный классный журнал (по всем классам и предметам).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eaLnBrk="1" hangingPunct="1">
              <a:spcBef>
                <a:spcPts val="2400"/>
              </a:spcBef>
              <a:buFont typeface="Wingdings 2" pitchFamily="18" charset="2"/>
              <a:buNone/>
            </a:pPr>
            <a:endParaRPr lang="ru-RU" sz="16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600" dirty="0" smtClean="0"/>
          </a:p>
          <a:p>
            <a:pPr eaLnBrk="1" hangingPunct="1">
              <a:buFont typeface="Georgia" pitchFamily="18" charset="0"/>
              <a:buNone/>
            </a:pPr>
            <a:endParaRPr lang="ru-RU" sz="16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Условия запуска и 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функционирования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ctrTitle" idx="4294967295"/>
          </p:nvPr>
        </p:nvSpPr>
        <p:spPr>
          <a:xfrm>
            <a:off x="683568" y="183326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Будем рады сотрудничеству!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115616" y="2996952"/>
            <a:ext cx="686276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105018, Россия, Москва, 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набережная Академика Туполева д. </a:t>
            </a:r>
            <a:r>
              <a:rPr lang="ru-RU" dirty="0" smtClean="0">
                <a:solidFill>
                  <a:prstClr val="black"/>
                </a:solidFill>
              </a:rPr>
              <a:t>15                                                   </a:t>
            </a:r>
            <a:r>
              <a:rPr lang="ru-RU" dirty="0">
                <a:solidFill>
                  <a:prstClr val="black"/>
                </a:solidFill>
              </a:rPr>
              <a:t>корп. </a:t>
            </a:r>
            <a:r>
              <a:rPr lang="ru-RU" dirty="0" smtClean="0">
                <a:solidFill>
                  <a:prstClr val="black"/>
                </a:solidFill>
              </a:rPr>
              <a:t>2 </a:t>
            </a:r>
            <a:r>
              <a:rPr lang="ru-RU" dirty="0">
                <a:solidFill>
                  <a:prstClr val="black"/>
                </a:solidFill>
              </a:rPr>
              <a:t>офис № 412</a:t>
            </a:r>
          </a:p>
          <a:p>
            <a:pPr lvl="0"/>
            <a:endParaRPr lang="ru-RU" sz="700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Телефон:   </a:t>
            </a:r>
            <a:r>
              <a:rPr lang="ru-RU" dirty="0" smtClean="0">
                <a:solidFill>
                  <a:prstClr val="black"/>
                </a:solidFill>
              </a:rPr>
              <a:t>   </a:t>
            </a:r>
            <a:r>
              <a:rPr lang="ru-RU" dirty="0">
                <a:solidFill>
                  <a:prstClr val="black"/>
                </a:solidFill>
              </a:rPr>
              <a:t>(495) 787-85-07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Факс:         </a:t>
            </a:r>
            <a:r>
              <a:rPr lang="ru-RU" dirty="0" smtClean="0">
                <a:solidFill>
                  <a:prstClr val="black"/>
                </a:solidFill>
              </a:rPr>
              <a:t>    </a:t>
            </a:r>
            <a:r>
              <a:rPr lang="ru-RU" dirty="0">
                <a:solidFill>
                  <a:prstClr val="black"/>
                </a:solidFill>
              </a:rPr>
              <a:t>(495) 787-85-06 </a:t>
            </a:r>
          </a:p>
          <a:p>
            <a:pPr>
              <a:tabLst>
                <a:tab pos="1257300" algn="l"/>
              </a:tabLst>
            </a:pPr>
            <a:r>
              <a:rPr lang="ru-RU" dirty="0">
                <a:solidFill>
                  <a:prstClr val="black"/>
                </a:solidFill>
              </a:rPr>
              <a:t>Сайты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ni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ntegra.ru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25571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www.lms-school.ru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255713"/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dnevnik-lms.ru</a:t>
            </a:r>
            <a:endParaRPr lang="ru-RU" sz="1600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indent="1255713"/>
            <a:endParaRPr lang="en-US" sz="5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+mj-lt"/>
                <a:cs typeface="Arial" pitchFamily="34" charset="0"/>
              </a:rPr>
              <a:t>Эл. почта: 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  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info@lms-school.ru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info@nintegra.ru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24744"/>
            <a:ext cx="8316416" cy="1427038"/>
          </a:xfrm>
        </p:spPr>
        <p:txBody>
          <a:bodyPr>
            <a:normAutofit/>
          </a:bodyPr>
          <a:lstStyle/>
          <a:p>
            <a:pPr marL="87313" indent="22225" eaLnBrk="1" hangingPunct="1">
              <a:buFont typeface="Wingdings 2" pitchFamily="18" charset="2"/>
              <a:buNone/>
            </a:pPr>
            <a:r>
              <a:rPr lang="ru-RU" sz="2000" dirty="0" smtClean="0"/>
              <a:t>Система «информационный киоск» предназначена для установки на устройствах, снабженных сенсорным экраном. </a:t>
            </a:r>
          </a:p>
          <a:p>
            <a:pPr eaLnBrk="1" hangingPunct="1">
              <a:spcBef>
                <a:spcPts val="2400"/>
              </a:spcBef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Georgia" pitchFamily="18" charset="0"/>
              <a:buNone/>
            </a:pPr>
            <a:endParaRPr lang="ru-RU" sz="20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4584" name="Picture 10" descr="C:\Мои документы\Суворовское\Презентация\Кио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44824"/>
            <a:ext cx="2301577" cy="442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информационного киоска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" name="Picture 2" descr="C:\Users\yatkevich\AppData\Local\Microsoft\Windows\Temporary Internet Files\Content.Outlook\U8H2EA21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204864"/>
            <a:ext cx="52563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928926" y="1032786"/>
            <a:ext cx="5715040" cy="4896544"/>
          </a:xfrm>
        </p:spPr>
        <p:txBody>
          <a:bodyPr>
            <a:normAutofit fontScale="92500" lnSpcReduction="20000"/>
          </a:bodyPr>
          <a:lstStyle/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Просмотр основного расписания занятий с возможностью выбора по параллелям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Просмотр расписания дополнительного образования по направлениям:</a:t>
            </a:r>
          </a:p>
          <a:p>
            <a:pPr marL="582613" lvl="2" indent="-182563">
              <a:spcBef>
                <a:spcPts val="1200"/>
              </a:spcBef>
            </a:pPr>
            <a:r>
              <a:rPr lang="ru-RU" sz="1700" dirty="0" smtClean="0"/>
              <a:t>Музыкальное</a:t>
            </a:r>
          </a:p>
          <a:p>
            <a:pPr marL="582613" lvl="2" indent="-182563">
              <a:spcBef>
                <a:spcPts val="1200"/>
              </a:spcBef>
            </a:pPr>
            <a:r>
              <a:rPr lang="ru-RU" sz="1700" dirty="0" smtClean="0"/>
              <a:t>Художественное</a:t>
            </a:r>
          </a:p>
          <a:p>
            <a:pPr marL="582613" lvl="2" indent="-182563">
              <a:spcBef>
                <a:spcPts val="1200"/>
              </a:spcBef>
            </a:pPr>
            <a:r>
              <a:rPr lang="ru-RU" sz="1700" dirty="0" smtClean="0"/>
              <a:t>Спортивное</a:t>
            </a:r>
          </a:p>
          <a:p>
            <a:pPr marL="582613" lvl="2" indent="-182563">
              <a:spcBef>
                <a:spcPts val="1200"/>
              </a:spcBef>
            </a:pPr>
            <a:r>
              <a:rPr lang="ru-RU" sz="1700" dirty="0" smtClean="0"/>
              <a:t>Прочее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Просмотр домашнего задания на дату по выбранному классу и предмету 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Доступ </a:t>
            </a:r>
            <a:r>
              <a:rPr lang="ru-RU" sz="1600" dirty="0"/>
              <a:t>к</a:t>
            </a:r>
            <a:r>
              <a:rPr lang="ru-RU" sz="1600" dirty="0" smtClean="0"/>
              <a:t> электронному дневнику учащегося (по логину и паролю)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Доступ к объявлениям по школе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Доступ к плану мероприятий по школе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Отображение текущей даты и времени, текущего урока (или мероприятия из распорядка дня)</a:t>
            </a:r>
          </a:p>
          <a:p>
            <a:pPr marL="182563" indent="-182563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dirty="0" smtClean="0"/>
              <a:t>Отображение названия школы и логотипа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ru-RU" sz="1600" dirty="0" smtClean="0"/>
          </a:p>
          <a:p>
            <a:pPr eaLnBrk="1" hangingPunct="1">
              <a:spcBef>
                <a:spcPts val="240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Georgia" pitchFamily="18" charset="0"/>
              <a:buNone/>
            </a:pPr>
            <a:endParaRPr lang="ru-RU" sz="24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Функции информационного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киоска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91484" y="1000108"/>
            <a:ext cx="2294566" cy="4885024"/>
            <a:chOff x="214282" y="1052736"/>
            <a:chExt cx="2294566" cy="48850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052736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333697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6259" y="2333697"/>
              <a:ext cx="1052589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3571876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848" y="3571876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4857760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28848" y="4857760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8728" y="1052736"/>
              <a:ext cx="1080120" cy="108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786710" y="0"/>
            <a:ext cx="135729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Основное расписание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85728"/>
            <a:ext cx="1365752" cy="136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642910" y="1142984"/>
            <a:ext cx="6480000" cy="4507476"/>
            <a:chOff x="1691680" y="1412776"/>
            <a:chExt cx="6480000" cy="45074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1412776"/>
              <a:ext cx="6480000" cy="2259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3665678"/>
              <a:ext cx="6480000" cy="2254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86710" y="0"/>
            <a:ext cx="135729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Распорядок дня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85728"/>
            <a:ext cx="1365872" cy="136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Z:\LMS\Скрин шоты\Киоск_распорядок_дня монитор 4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2010"/>
            <a:ext cx="6336704" cy="4978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86710" y="0"/>
            <a:ext cx="135729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Меню столовой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85728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YATKEV~1\AppData\Local\Temp\Rar$DI00.737\Меню столов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1" y="1680617"/>
            <a:ext cx="691276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86710" y="0"/>
            <a:ext cx="135729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Домашнее задание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550" y="158449"/>
            <a:ext cx="1446922" cy="148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6985595" cy="318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86710" y="0"/>
            <a:ext cx="135729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Объявления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22720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YATKEV~1\AppData\Local\Temp\Rar$DI19.072\Объявл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9" y="1142984"/>
            <a:ext cx="6653157" cy="41582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786710" y="0"/>
            <a:ext cx="1357290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5D73-45E4-4016-8C6F-98F7D8738BD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1" y="44624"/>
            <a:ext cx="8604449" cy="84296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Интерфейс: План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B98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мероприятий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B98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1429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383" y="204711"/>
            <a:ext cx="1365752" cy="136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YATKEV~1\AppData\Local\Temp\Rar$DI32.509\Мероприят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214424"/>
            <a:ext cx="6654069" cy="415879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277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LMS Школа Информационный киоск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Будем рады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Ефремов</dc:creator>
  <cp:lastModifiedBy>Яткевич Станислава</cp:lastModifiedBy>
  <cp:revision>194</cp:revision>
  <dcterms:created xsi:type="dcterms:W3CDTF">2010-11-16T10:01:41Z</dcterms:created>
  <dcterms:modified xsi:type="dcterms:W3CDTF">2013-05-17T12:14:57Z</dcterms:modified>
</cp:coreProperties>
</file>